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3" r:id="rId4"/>
    <p:sldId id="267" r:id="rId5"/>
    <p:sldId id="258" r:id="rId6"/>
    <p:sldId id="270" r:id="rId7"/>
    <p:sldId id="259" r:id="rId8"/>
    <p:sldId id="260" r:id="rId9"/>
    <p:sldId id="261" r:id="rId10"/>
    <p:sldId id="272" r:id="rId11"/>
    <p:sldId id="274" r:id="rId12"/>
    <p:sldId id="271" r:id="rId13"/>
    <p:sldId id="275" r:id="rId14"/>
    <p:sldId id="276" r:id="rId15"/>
    <p:sldId id="277" r:id="rId16"/>
    <p:sldId id="279" r:id="rId17"/>
    <p:sldId id="278" r:id="rId18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5295"/>
    <a:srgbClr val="7267A2"/>
    <a:srgbClr val="A7C374"/>
    <a:srgbClr val="6985BF"/>
    <a:srgbClr val="8EAE54"/>
    <a:srgbClr val="80B4B5"/>
    <a:srgbClr val="61A6A2"/>
    <a:srgbClr val="E1B7B1"/>
    <a:srgbClr val="C87777"/>
    <a:srgbClr val="9AB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B90ECE-6788-425C-BF8C-BCA681F9E2AE}" v="86" dt="2025-06-11T09:00:29.3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13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vin Hartman" userId="801a5cf5c13d3b0a" providerId="LiveId" clId="{5CDD751F-1964-4423-B977-F5D5175E3366}"/>
    <pc:docChg chg="undo custSel addSld delSld modSld">
      <pc:chgData name="Kevin Hartman" userId="801a5cf5c13d3b0a" providerId="LiveId" clId="{5CDD751F-1964-4423-B977-F5D5175E3366}" dt="2025-06-07T06:25:01.691" v="601" actId="20577"/>
      <pc:docMkLst>
        <pc:docMk/>
      </pc:docMkLst>
      <pc:sldChg chg="addSp delSp modSp mod">
        <pc:chgData name="Kevin Hartman" userId="801a5cf5c13d3b0a" providerId="LiveId" clId="{5CDD751F-1964-4423-B977-F5D5175E3366}" dt="2025-06-07T06:23:11.969" v="512" actId="2711"/>
        <pc:sldMkLst>
          <pc:docMk/>
          <pc:sldMk cId="1970963872" sldId="262"/>
        </pc:sldMkLst>
      </pc:sldChg>
      <pc:sldChg chg="addSp modSp del mod">
        <pc:chgData name="Kevin Hartman" userId="801a5cf5c13d3b0a" providerId="LiveId" clId="{5CDD751F-1964-4423-B977-F5D5175E3366}" dt="2025-06-07T06:22:47.118" v="479" actId="2696"/>
        <pc:sldMkLst>
          <pc:docMk/>
          <pc:sldMk cId="3746087378" sldId="271"/>
        </pc:sldMkLst>
      </pc:sldChg>
      <pc:sldChg chg="modSp add mod">
        <pc:chgData name="Kevin Hartman" userId="801a5cf5c13d3b0a" providerId="LiveId" clId="{5CDD751F-1964-4423-B977-F5D5175E3366}" dt="2025-06-07T06:25:01.691" v="601" actId="20577"/>
        <pc:sldMkLst>
          <pc:docMk/>
          <pc:sldMk cId="3634241606" sldId="272"/>
        </pc:sldMkLst>
        <pc:spChg chg="mod">
          <ac:chgData name="Kevin Hartman" userId="801a5cf5c13d3b0a" providerId="LiveId" clId="{5CDD751F-1964-4423-B977-F5D5175E3366}" dt="2025-06-07T06:23:20.042" v="513" actId="14100"/>
          <ac:spMkLst>
            <pc:docMk/>
            <pc:sldMk cId="3634241606" sldId="272"/>
            <ac:spMk id="6" creationId="{9FC5198B-AF93-C12A-676A-1E5913E7B3DD}"/>
          </ac:spMkLst>
        </pc:spChg>
        <pc:spChg chg="mod">
          <ac:chgData name="Kevin Hartman" userId="801a5cf5c13d3b0a" providerId="LiveId" clId="{5CDD751F-1964-4423-B977-F5D5175E3366}" dt="2025-06-07T06:23:24.928" v="515" actId="1076"/>
          <ac:spMkLst>
            <pc:docMk/>
            <pc:sldMk cId="3634241606" sldId="272"/>
            <ac:spMk id="7" creationId="{FBF8FB31-BD45-EA64-10A5-B2374FA6528D}"/>
          </ac:spMkLst>
        </pc:spChg>
        <pc:spChg chg="mod">
          <ac:chgData name="Kevin Hartman" userId="801a5cf5c13d3b0a" providerId="LiveId" clId="{5CDD751F-1964-4423-B977-F5D5175E3366}" dt="2025-06-07T06:23:39.216" v="518" actId="1076"/>
          <ac:spMkLst>
            <pc:docMk/>
            <pc:sldMk cId="3634241606" sldId="272"/>
            <ac:spMk id="8" creationId="{8276DC9E-386E-2D60-678C-85B4347BB7EF}"/>
          </ac:spMkLst>
        </pc:spChg>
        <pc:spChg chg="mod">
          <ac:chgData name="Kevin Hartman" userId="801a5cf5c13d3b0a" providerId="LiveId" clId="{5CDD751F-1964-4423-B977-F5D5175E3366}" dt="2025-06-07T06:24:41.993" v="593" actId="14100"/>
          <ac:spMkLst>
            <pc:docMk/>
            <pc:sldMk cId="3634241606" sldId="272"/>
            <ac:spMk id="9" creationId="{DD152BAF-A611-B847-BD65-75AAD9B87AC9}"/>
          </ac:spMkLst>
        </pc:spChg>
        <pc:spChg chg="mod">
          <ac:chgData name="Kevin Hartman" userId="801a5cf5c13d3b0a" providerId="LiveId" clId="{5CDD751F-1964-4423-B977-F5D5175E3366}" dt="2025-06-07T06:25:01.691" v="601" actId="20577"/>
          <ac:spMkLst>
            <pc:docMk/>
            <pc:sldMk cId="3634241606" sldId="272"/>
            <ac:spMk id="10" creationId="{CCDF3F1C-A937-BA95-0EBA-58DC029AC73C}"/>
          </ac:spMkLst>
        </pc:spChg>
        <pc:spChg chg="mod">
          <ac:chgData name="Kevin Hartman" userId="801a5cf5c13d3b0a" providerId="LiveId" clId="{5CDD751F-1964-4423-B977-F5D5175E3366}" dt="2025-06-07T06:23:22.854" v="514" actId="14100"/>
          <ac:spMkLst>
            <pc:docMk/>
            <pc:sldMk cId="3634241606" sldId="272"/>
            <ac:spMk id="11" creationId="{0B3C0082-5815-21C1-CDB5-8B405C623BFC}"/>
          </ac:spMkLst>
        </pc:spChg>
        <pc:spChg chg="mod">
          <ac:chgData name="Kevin Hartman" userId="801a5cf5c13d3b0a" providerId="LiveId" clId="{5CDD751F-1964-4423-B977-F5D5175E3366}" dt="2025-06-07T06:23:28.810" v="516" actId="1076"/>
          <ac:spMkLst>
            <pc:docMk/>
            <pc:sldMk cId="3634241606" sldId="272"/>
            <ac:spMk id="12" creationId="{856A4177-4DEF-3A1A-29FF-5AF84A4358EB}"/>
          </ac:spMkLst>
        </pc:spChg>
        <pc:spChg chg="mod">
          <ac:chgData name="Kevin Hartman" userId="801a5cf5c13d3b0a" providerId="LiveId" clId="{5CDD751F-1964-4423-B977-F5D5175E3366}" dt="2025-06-07T06:23:45.372" v="520" actId="14100"/>
          <ac:spMkLst>
            <pc:docMk/>
            <pc:sldMk cId="3634241606" sldId="272"/>
            <ac:spMk id="14" creationId="{0DBFF9A0-DBE5-AF76-2652-9D141BD0B2F0}"/>
          </ac:spMkLst>
        </pc:spChg>
        <pc:spChg chg="mod">
          <ac:chgData name="Kevin Hartman" userId="801a5cf5c13d3b0a" providerId="LiveId" clId="{5CDD751F-1964-4423-B977-F5D5175E3366}" dt="2025-06-07T06:24:40.461" v="592" actId="14100"/>
          <ac:spMkLst>
            <pc:docMk/>
            <pc:sldMk cId="3634241606" sldId="272"/>
            <ac:spMk id="15" creationId="{52D907F3-60D3-C8C2-EA77-BA32E7D3593C}"/>
          </ac:spMkLst>
        </pc:spChg>
        <pc:spChg chg="mod">
          <ac:chgData name="Kevin Hartman" userId="801a5cf5c13d3b0a" providerId="LiveId" clId="{5CDD751F-1964-4423-B977-F5D5175E3366}" dt="2025-06-07T06:24:48.429" v="598" actId="14100"/>
          <ac:spMkLst>
            <pc:docMk/>
            <pc:sldMk cId="3634241606" sldId="272"/>
            <ac:spMk id="18" creationId="{E18FE809-1B71-2669-98A5-B9C8B63233D0}"/>
          </ac:spMkLst>
        </pc:spChg>
      </pc:sldChg>
    </pc:docChg>
  </pc:docChgLst>
  <pc:docChgLst>
    <pc:chgData name="Kevin Hartman" userId="801a5cf5c13d3b0a" providerId="LiveId" clId="{9BFF0E27-FED9-4373-8443-5114BEBBF54C}"/>
    <pc:docChg chg="addSld delSld modSld">
      <pc:chgData name="Kevin Hartman" userId="801a5cf5c13d3b0a" providerId="LiveId" clId="{9BFF0E27-FED9-4373-8443-5114BEBBF54C}" dt="2025-06-04T18:30:08.299" v="32" actId="20577"/>
      <pc:docMkLst>
        <pc:docMk/>
      </pc:docMkLst>
      <pc:sldChg chg="modSp mod">
        <pc:chgData name="Kevin Hartman" userId="801a5cf5c13d3b0a" providerId="LiveId" clId="{9BFF0E27-FED9-4373-8443-5114BEBBF54C}" dt="2025-06-04T18:29:57.387" v="15" actId="20577"/>
        <pc:sldMkLst>
          <pc:docMk/>
          <pc:sldMk cId="1970963872" sldId="262"/>
        </pc:sldMkLst>
      </pc:sldChg>
      <pc:sldChg chg="del">
        <pc:chgData name="Kevin Hartman" userId="801a5cf5c13d3b0a" providerId="LiveId" clId="{9BFF0E27-FED9-4373-8443-5114BEBBF54C}" dt="2025-06-04T18:29:20.948" v="0" actId="2696"/>
        <pc:sldMkLst>
          <pc:docMk/>
          <pc:sldMk cId="1248774480" sldId="263"/>
        </pc:sldMkLst>
      </pc:sldChg>
      <pc:sldChg chg="del">
        <pc:chgData name="Kevin Hartman" userId="801a5cf5c13d3b0a" providerId="LiveId" clId="{9BFF0E27-FED9-4373-8443-5114BEBBF54C}" dt="2025-06-04T18:29:22.991" v="1" actId="2696"/>
        <pc:sldMkLst>
          <pc:docMk/>
          <pc:sldMk cId="343722355" sldId="268"/>
        </pc:sldMkLst>
      </pc:sldChg>
      <pc:sldChg chg="del">
        <pc:chgData name="Kevin Hartman" userId="801a5cf5c13d3b0a" providerId="LiveId" clId="{9BFF0E27-FED9-4373-8443-5114BEBBF54C}" dt="2025-06-04T18:29:26.928" v="2" actId="2696"/>
        <pc:sldMkLst>
          <pc:docMk/>
          <pc:sldMk cId="2782155235" sldId="269"/>
        </pc:sldMkLst>
      </pc:sldChg>
      <pc:sldChg chg="modSp add mod">
        <pc:chgData name="Kevin Hartman" userId="801a5cf5c13d3b0a" providerId="LiveId" clId="{9BFF0E27-FED9-4373-8443-5114BEBBF54C}" dt="2025-06-04T18:30:08.299" v="32" actId="20577"/>
        <pc:sldMkLst>
          <pc:docMk/>
          <pc:sldMk cId="3746087378" sldId="271"/>
        </pc:sldMkLst>
      </pc:sldChg>
    </pc:docChg>
  </pc:docChgLst>
  <pc:docChgLst>
    <pc:chgData name="Kevin Hartman" userId="801a5cf5c13d3b0a" providerId="LiveId" clId="{EF724C65-7773-42EF-8062-BA9B68EF7EDB}"/>
    <pc:docChg chg="undo custSel addSld delSld modSld sldOrd">
      <pc:chgData name="Kevin Hartman" userId="801a5cf5c13d3b0a" providerId="LiveId" clId="{EF724C65-7773-42EF-8062-BA9B68EF7EDB}" dt="2025-06-07T08:12:46.305" v="414" actId="15"/>
      <pc:docMkLst>
        <pc:docMk/>
      </pc:docMkLst>
      <pc:sldChg chg="addSp delSp modSp mod">
        <pc:chgData name="Kevin Hartman" userId="801a5cf5c13d3b0a" providerId="LiveId" clId="{EF724C65-7773-42EF-8062-BA9B68EF7EDB}" dt="2025-06-07T08:00:37.777" v="110" actId="14100"/>
        <pc:sldMkLst>
          <pc:docMk/>
          <pc:sldMk cId="3488669899" sldId="257"/>
        </pc:sldMkLst>
        <pc:spChg chg="mod">
          <ac:chgData name="Kevin Hartman" userId="801a5cf5c13d3b0a" providerId="LiveId" clId="{EF724C65-7773-42EF-8062-BA9B68EF7EDB}" dt="2025-06-07T07:59:37.578" v="95" actId="1076"/>
          <ac:spMkLst>
            <pc:docMk/>
            <pc:sldMk cId="3488669899" sldId="257"/>
            <ac:spMk id="2" creationId="{04203674-B55E-63E2-1CAB-179101685FB7}"/>
          </ac:spMkLst>
        </pc:spChg>
        <pc:spChg chg="add mod">
          <ac:chgData name="Kevin Hartman" userId="801a5cf5c13d3b0a" providerId="LiveId" clId="{EF724C65-7773-42EF-8062-BA9B68EF7EDB}" dt="2025-06-07T07:55:47.623" v="57" actId="207"/>
          <ac:spMkLst>
            <pc:docMk/>
            <pc:sldMk cId="3488669899" sldId="257"/>
            <ac:spMk id="5" creationId="{441EB900-19D0-E0AC-A140-17DC8E8835DF}"/>
          </ac:spMkLst>
        </pc:spChg>
        <pc:spChg chg="add mod">
          <ac:chgData name="Kevin Hartman" userId="801a5cf5c13d3b0a" providerId="LiveId" clId="{EF724C65-7773-42EF-8062-BA9B68EF7EDB}" dt="2025-06-07T07:59:37.578" v="95" actId="1076"/>
          <ac:spMkLst>
            <pc:docMk/>
            <pc:sldMk cId="3488669899" sldId="257"/>
            <ac:spMk id="7" creationId="{18217BFC-ADED-D9A6-4175-9699823B4BAE}"/>
          </ac:spMkLst>
        </pc:spChg>
        <pc:spChg chg="add mod">
          <ac:chgData name="Kevin Hartman" userId="801a5cf5c13d3b0a" providerId="LiveId" clId="{EF724C65-7773-42EF-8062-BA9B68EF7EDB}" dt="2025-06-07T07:59:37.578" v="95" actId="1076"/>
          <ac:spMkLst>
            <pc:docMk/>
            <pc:sldMk cId="3488669899" sldId="257"/>
            <ac:spMk id="9" creationId="{3C7E0350-9182-438A-D76B-9370C128613D}"/>
          </ac:spMkLst>
        </pc:spChg>
        <pc:spChg chg="add mod">
          <ac:chgData name="Kevin Hartman" userId="801a5cf5c13d3b0a" providerId="LiveId" clId="{EF724C65-7773-42EF-8062-BA9B68EF7EDB}" dt="2025-06-07T07:59:37.578" v="95" actId="1076"/>
          <ac:spMkLst>
            <pc:docMk/>
            <pc:sldMk cId="3488669899" sldId="257"/>
            <ac:spMk id="11" creationId="{F1B90798-9BB5-96C1-6A89-324C273194E2}"/>
          </ac:spMkLst>
        </pc:spChg>
        <pc:spChg chg="add mod">
          <ac:chgData name="Kevin Hartman" userId="801a5cf5c13d3b0a" providerId="LiveId" clId="{EF724C65-7773-42EF-8062-BA9B68EF7EDB}" dt="2025-06-07T07:59:37.578" v="95" actId="1076"/>
          <ac:spMkLst>
            <pc:docMk/>
            <pc:sldMk cId="3488669899" sldId="257"/>
            <ac:spMk id="13" creationId="{0095E8F7-BA55-5376-149D-1D489D1C1CF5}"/>
          </ac:spMkLst>
        </pc:spChg>
        <pc:spChg chg="add mod">
          <ac:chgData name="Kevin Hartman" userId="801a5cf5c13d3b0a" providerId="LiveId" clId="{EF724C65-7773-42EF-8062-BA9B68EF7EDB}" dt="2025-06-07T07:59:37.578" v="95" actId="1076"/>
          <ac:spMkLst>
            <pc:docMk/>
            <pc:sldMk cId="3488669899" sldId="257"/>
            <ac:spMk id="15" creationId="{49DE07F4-DDA0-A555-C793-2ED619A4DB12}"/>
          </ac:spMkLst>
        </pc:spChg>
        <pc:spChg chg="add mod">
          <ac:chgData name="Kevin Hartman" userId="801a5cf5c13d3b0a" providerId="LiveId" clId="{EF724C65-7773-42EF-8062-BA9B68EF7EDB}" dt="2025-06-07T07:59:37.578" v="95" actId="1076"/>
          <ac:spMkLst>
            <pc:docMk/>
            <pc:sldMk cId="3488669899" sldId="257"/>
            <ac:spMk id="17" creationId="{B3C62275-244B-8CB7-C424-6FC2655CD192}"/>
          </ac:spMkLst>
        </pc:spChg>
        <pc:spChg chg="add mod">
          <ac:chgData name="Kevin Hartman" userId="801a5cf5c13d3b0a" providerId="LiveId" clId="{EF724C65-7773-42EF-8062-BA9B68EF7EDB}" dt="2025-06-07T07:59:37.578" v="95" actId="1076"/>
          <ac:spMkLst>
            <pc:docMk/>
            <pc:sldMk cId="3488669899" sldId="257"/>
            <ac:spMk id="19" creationId="{08732A4A-4372-47DA-DF6B-0B456C78F7CD}"/>
          </ac:spMkLst>
        </pc:spChg>
        <pc:spChg chg="add mod">
          <ac:chgData name="Kevin Hartman" userId="801a5cf5c13d3b0a" providerId="LiveId" clId="{EF724C65-7773-42EF-8062-BA9B68EF7EDB}" dt="2025-06-07T08:00:05.826" v="103" actId="122"/>
          <ac:spMkLst>
            <pc:docMk/>
            <pc:sldMk cId="3488669899" sldId="257"/>
            <ac:spMk id="21" creationId="{B9A2CD29-D3F5-473A-4F35-A892C32BEA93}"/>
          </ac:spMkLst>
        </pc:spChg>
        <pc:spChg chg="add mod">
          <ac:chgData name="Kevin Hartman" userId="801a5cf5c13d3b0a" providerId="LiveId" clId="{EF724C65-7773-42EF-8062-BA9B68EF7EDB}" dt="2025-06-07T08:00:37.777" v="110" actId="14100"/>
          <ac:spMkLst>
            <pc:docMk/>
            <pc:sldMk cId="3488669899" sldId="257"/>
            <ac:spMk id="23" creationId="{7DCBB5AA-F0D6-FFA5-7E49-29D3EA14246C}"/>
          </ac:spMkLst>
        </pc:spChg>
      </pc:sldChg>
      <pc:sldChg chg="addSp delSp modSp mod">
        <pc:chgData name="Kevin Hartman" userId="801a5cf5c13d3b0a" providerId="LiveId" clId="{EF724C65-7773-42EF-8062-BA9B68EF7EDB}" dt="2025-06-07T08:12:24.898" v="408" actId="1076"/>
        <pc:sldMkLst>
          <pc:docMk/>
          <pc:sldMk cId="3746087378" sldId="271"/>
        </pc:sldMkLst>
        <pc:spChg chg="add mod">
          <ac:chgData name="Kevin Hartman" userId="801a5cf5c13d3b0a" providerId="LiveId" clId="{EF724C65-7773-42EF-8062-BA9B68EF7EDB}" dt="2025-06-07T08:12:24.898" v="408" actId="1076"/>
          <ac:spMkLst>
            <pc:docMk/>
            <pc:sldMk cId="3746087378" sldId="271"/>
            <ac:spMk id="4" creationId="{C16D5EB6-F7B8-2F65-022B-BBDBA0335BEA}"/>
          </ac:spMkLst>
        </pc:spChg>
        <pc:spChg chg="add mod">
          <ac:chgData name="Kevin Hartman" userId="801a5cf5c13d3b0a" providerId="LiveId" clId="{EF724C65-7773-42EF-8062-BA9B68EF7EDB}" dt="2025-06-07T08:12:24.898" v="408" actId="1076"/>
          <ac:spMkLst>
            <pc:docMk/>
            <pc:sldMk cId="3746087378" sldId="271"/>
            <ac:spMk id="5" creationId="{BECB4BC8-4CCC-AABD-B526-F5115EB1B4D3}"/>
          </ac:spMkLst>
        </pc:spChg>
        <pc:spChg chg="add mod">
          <ac:chgData name="Kevin Hartman" userId="801a5cf5c13d3b0a" providerId="LiveId" clId="{EF724C65-7773-42EF-8062-BA9B68EF7EDB}" dt="2025-06-07T08:12:24.898" v="408" actId="1076"/>
          <ac:spMkLst>
            <pc:docMk/>
            <pc:sldMk cId="3746087378" sldId="271"/>
            <ac:spMk id="7" creationId="{F64BE28E-9795-DCAA-732E-9790215E237B}"/>
          </ac:spMkLst>
        </pc:spChg>
        <pc:spChg chg="add mod">
          <ac:chgData name="Kevin Hartman" userId="801a5cf5c13d3b0a" providerId="LiveId" clId="{EF724C65-7773-42EF-8062-BA9B68EF7EDB}" dt="2025-06-07T08:12:24.898" v="408" actId="1076"/>
          <ac:spMkLst>
            <pc:docMk/>
            <pc:sldMk cId="3746087378" sldId="271"/>
            <ac:spMk id="8" creationId="{AD536F55-81AF-1CFD-1E80-77BC55812D39}"/>
          </ac:spMkLst>
        </pc:spChg>
      </pc:sldChg>
      <pc:sldChg chg="modSp mod">
        <pc:chgData name="Kevin Hartman" userId="801a5cf5c13d3b0a" providerId="LiveId" clId="{EF724C65-7773-42EF-8062-BA9B68EF7EDB}" dt="2025-06-07T08:12:46.305" v="414" actId="15"/>
        <pc:sldMkLst>
          <pc:docMk/>
          <pc:sldMk cId="3634241606" sldId="272"/>
        </pc:sldMkLst>
        <pc:spChg chg="mod">
          <ac:chgData name="Kevin Hartman" userId="801a5cf5c13d3b0a" providerId="LiveId" clId="{EF724C65-7773-42EF-8062-BA9B68EF7EDB}" dt="2025-06-07T08:12:46.305" v="414" actId="15"/>
          <ac:spMkLst>
            <pc:docMk/>
            <pc:sldMk cId="3634241606" sldId="272"/>
            <ac:spMk id="8" creationId="{8276DC9E-386E-2D60-678C-85B4347BB7EF}"/>
          </ac:spMkLst>
        </pc:spChg>
      </pc:sldChg>
      <pc:sldChg chg="add">
        <pc:chgData name="Kevin Hartman" userId="801a5cf5c13d3b0a" providerId="LiveId" clId="{EF724C65-7773-42EF-8062-BA9B68EF7EDB}" dt="2025-06-07T07:53:34.197" v="15" actId="2890"/>
        <pc:sldMkLst>
          <pc:docMk/>
          <pc:sldMk cId="2567600640" sldId="273"/>
        </pc:sldMkLst>
      </pc:sldChg>
      <pc:sldChg chg="add del ord">
        <pc:chgData name="Kevin Hartman" userId="801a5cf5c13d3b0a" providerId="LiveId" clId="{EF724C65-7773-42EF-8062-BA9B68EF7EDB}" dt="2025-06-07T08:12:29.884" v="409" actId="2696"/>
        <pc:sldMkLst>
          <pc:docMk/>
          <pc:sldMk cId="672315117" sldId="274"/>
        </pc:sldMkLst>
      </pc:sldChg>
    </pc:docChg>
  </pc:docChgLst>
  <pc:docChgLst>
    <pc:chgData name="Kevin Hartman" userId="801a5cf5c13d3b0a" providerId="LiveId" clId="{BC4A1406-F9EC-4897-B3E3-B230504629B1}"/>
    <pc:docChg chg="undo custSel addSld modSld">
      <pc:chgData name="Kevin Hartman" userId="801a5cf5c13d3b0a" providerId="LiveId" clId="{BC4A1406-F9EC-4897-B3E3-B230504629B1}" dt="2025-06-04T18:26:03.480" v="311" actId="1076"/>
      <pc:docMkLst>
        <pc:docMk/>
      </pc:docMkLst>
      <pc:sldChg chg="addSp delSp modSp add mod">
        <pc:chgData name="Kevin Hartman" userId="801a5cf5c13d3b0a" providerId="LiveId" clId="{BC4A1406-F9EC-4897-B3E3-B230504629B1}" dt="2025-06-04T18:08:07.952" v="125" actId="14100"/>
        <pc:sldMkLst>
          <pc:docMk/>
          <pc:sldMk cId="2782155235" sldId="269"/>
        </pc:sldMkLst>
      </pc:sldChg>
      <pc:sldChg chg="addSp delSp modSp add mod">
        <pc:chgData name="Kevin Hartman" userId="801a5cf5c13d3b0a" providerId="LiveId" clId="{BC4A1406-F9EC-4897-B3E3-B230504629B1}" dt="2025-06-04T18:26:03.480" v="311" actId="1076"/>
        <pc:sldMkLst>
          <pc:docMk/>
          <pc:sldMk cId="781357860" sldId="270"/>
        </pc:sldMkLst>
        <pc:spChg chg="add mod">
          <ac:chgData name="Kevin Hartman" userId="801a5cf5c13d3b0a" providerId="LiveId" clId="{BC4A1406-F9EC-4897-B3E3-B230504629B1}" dt="2025-06-04T18:18:42.682" v="271" actId="1076"/>
          <ac:spMkLst>
            <pc:docMk/>
            <pc:sldMk cId="781357860" sldId="270"/>
            <ac:spMk id="2" creationId="{B9C3F6F5-2B3D-20FF-7F25-4678F946C9B1}"/>
          </ac:spMkLst>
        </pc:spChg>
        <pc:spChg chg="mod">
          <ac:chgData name="Kevin Hartman" userId="801a5cf5c13d3b0a" providerId="LiveId" clId="{BC4A1406-F9EC-4897-B3E3-B230504629B1}" dt="2025-06-04T18:13:52.229" v="203" actId="14100"/>
          <ac:spMkLst>
            <pc:docMk/>
            <pc:sldMk cId="781357860" sldId="270"/>
            <ac:spMk id="4" creationId="{48EE58FE-C40D-220C-5D97-06350A15A19D}"/>
          </ac:spMkLst>
        </pc:spChg>
        <pc:spChg chg="mod">
          <ac:chgData name="Kevin Hartman" userId="801a5cf5c13d3b0a" providerId="LiveId" clId="{BC4A1406-F9EC-4897-B3E3-B230504629B1}" dt="2025-06-04T18:18:42.682" v="271" actId="1076"/>
          <ac:spMkLst>
            <pc:docMk/>
            <pc:sldMk cId="781357860" sldId="270"/>
            <ac:spMk id="7" creationId="{CD8A7F9D-5F87-BFE2-BF4F-D508712969E7}"/>
          </ac:spMkLst>
        </pc:spChg>
        <pc:spChg chg="mod">
          <ac:chgData name="Kevin Hartman" userId="801a5cf5c13d3b0a" providerId="LiveId" clId="{BC4A1406-F9EC-4897-B3E3-B230504629B1}" dt="2025-06-04T18:13:49.600" v="202" actId="14100"/>
          <ac:spMkLst>
            <pc:docMk/>
            <pc:sldMk cId="781357860" sldId="270"/>
            <ac:spMk id="13" creationId="{C03F2CE7-378E-A3F7-6650-39236EFA3435}"/>
          </ac:spMkLst>
        </pc:spChg>
        <pc:spChg chg="add mod">
          <ac:chgData name="Kevin Hartman" userId="801a5cf5c13d3b0a" providerId="LiveId" clId="{BC4A1406-F9EC-4897-B3E3-B230504629B1}" dt="2025-06-04T18:18:52.049" v="272" actId="1076"/>
          <ac:spMkLst>
            <pc:docMk/>
            <pc:sldMk cId="781357860" sldId="270"/>
            <ac:spMk id="16" creationId="{98FE7D55-CFF1-79C2-5AFB-8F788B855B10}"/>
          </ac:spMkLst>
        </pc:spChg>
        <pc:spChg chg="add mod">
          <ac:chgData name="Kevin Hartman" userId="801a5cf5c13d3b0a" providerId="LiveId" clId="{BC4A1406-F9EC-4897-B3E3-B230504629B1}" dt="2025-06-04T18:18:52.049" v="272" actId="1076"/>
          <ac:spMkLst>
            <pc:docMk/>
            <pc:sldMk cId="781357860" sldId="270"/>
            <ac:spMk id="18" creationId="{4D432AF5-4A2E-B1E0-5BC3-97CFC52D8BDD}"/>
          </ac:spMkLst>
        </pc:spChg>
        <pc:spChg chg="mod">
          <ac:chgData name="Kevin Hartman" userId="801a5cf5c13d3b0a" providerId="LiveId" clId="{BC4A1406-F9EC-4897-B3E3-B230504629B1}" dt="2025-06-04T18:18:52.049" v="272" actId="1076"/>
          <ac:spMkLst>
            <pc:docMk/>
            <pc:sldMk cId="781357860" sldId="270"/>
            <ac:spMk id="21" creationId="{D6D8C3A3-AE04-C9DB-6446-E6AE4C74380F}"/>
          </ac:spMkLst>
        </pc:spChg>
        <pc:spChg chg="mod">
          <ac:chgData name="Kevin Hartman" userId="801a5cf5c13d3b0a" providerId="LiveId" clId="{BC4A1406-F9EC-4897-B3E3-B230504629B1}" dt="2025-06-04T18:18:52.049" v="272" actId="1076"/>
          <ac:spMkLst>
            <pc:docMk/>
            <pc:sldMk cId="781357860" sldId="270"/>
            <ac:spMk id="22" creationId="{DD83068B-957B-A284-CE08-9DC3B5EDF18B}"/>
          </ac:spMkLst>
        </pc:spChg>
        <pc:spChg chg="mod">
          <ac:chgData name="Kevin Hartman" userId="801a5cf5c13d3b0a" providerId="LiveId" clId="{BC4A1406-F9EC-4897-B3E3-B230504629B1}" dt="2025-06-04T18:18:52.049" v="272" actId="1076"/>
          <ac:spMkLst>
            <pc:docMk/>
            <pc:sldMk cId="781357860" sldId="270"/>
            <ac:spMk id="23" creationId="{9D5A2168-842E-B78F-743D-7F6039984B10}"/>
          </ac:spMkLst>
        </pc:spChg>
        <pc:spChg chg="add mod">
          <ac:chgData name="Kevin Hartman" userId="801a5cf5c13d3b0a" providerId="LiveId" clId="{BC4A1406-F9EC-4897-B3E3-B230504629B1}" dt="2025-06-04T18:25:13.841" v="301" actId="1076"/>
          <ac:spMkLst>
            <pc:docMk/>
            <pc:sldMk cId="781357860" sldId="270"/>
            <ac:spMk id="33" creationId="{B95DE2EE-FD79-0475-E838-DD0A6DB16FFF}"/>
          </ac:spMkLst>
        </pc:spChg>
        <pc:spChg chg="add mod">
          <ac:chgData name="Kevin Hartman" userId="801a5cf5c13d3b0a" providerId="LiveId" clId="{BC4A1406-F9EC-4897-B3E3-B230504629B1}" dt="2025-06-04T18:26:03.480" v="311" actId="1076"/>
          <ac:spMkLst>
            <pc:docMk/>
            <pc:sldMk cId="781357860" sldId="270"/>
            <ac:spMk id="34" creationId="{1344BA10-1561-C0AD-79BB-2F31DABE354A}"/>
          </ac:spMkLst>
        </pc:spChg>
        <pc:spChg chg="add mod">
          <ac:chgData name="Kevin Hartman" userId="801a5cf5c13d3b0a" providerId="LiveId" clId="{BC4A1406-F9EC-4897-B3E3-B230504629B1}" dt="2025-06-04T18:25:51.395" v="308" actId="1076"/>
          <ac:spMkLst>
            <pc:docMk/>
            <pc:sldMk cId="781357860" sldId="270"/>
            <ac:spMk id="35" creationId="{203585AE-0AF2-BE48-BB06-3F3CD804BA87}"/>
          </ac:spMkLst>
        </pc:spChg>
        <pc:picChg chg="add mod">
          <ac:chgData name="Kevin Hartman" userId="801a5cf5c13d3b0a" providerId="LiveId" clId="{BC4A1406-F9EC-4897-B3E3-B230504629B1}" dt="2025-06-04T18:18:52.049" v="272" actId="1076"/>
          <ac:picMkLst>
            <pc:docMk/>
            <pc:sldMk cId="781357860" sldId="270"/>
            <ac:picMk id="5" creationId="{78D2D0A0-6BFF-9CEB-B877-2E4DBDE4D7CB}"/>
          </ac:picMkLst>
        </pc:picChg>
        <pc:picChg chg="mod">
          <ac:chgData name="Kevin Hartman" userId="801a5cf5c13d3b0a" providerId="LiveId" clId="{BC4A1406-F9EC-4897-B3E3-B230504629B1}" dt="2025-06-04T18:18:42.682" v="271" actId="1076"/>
          <ac:picMkLst>
            <pc:docMk/>
            <pc:sldMk cId="781357860" sldId="270"/>
            <ac:picMk id="6" creationId="{457C985D-0930-CBD2-22E1-D3DFD2C2B25C}"/>
          </ac:picMkLst>
        </pc:picChg>
        <pc:picChg chg="mod">
          <ac:chgData name="Kevin Hartman" userId="801a5cf5c13d3b0a" providerId="LiveId" clId="{BC4A1406-F9EC-4897-B3E3-B230504629B1}" dt="2025-06-04T18:18:52.049" v="272" actId="1076"/>
          <ac:picMkLst>
            <pc:docMk/>
            <pc:sldMk cId="781357860" sldId="270"/>
            <ac:picMk id="9" creationId="{6D22F24C-92AB-A244-CD81-F4FC64AB4726}"/>
          </ac:picMkLst>
        </pc:picChg>
        <pc:picChg chg="add mod">
          <ac:chgData name="Kevin Hartman" userId="801a5cf5c13d3b0a" providerId="LiveId" clId="{BC4A1406-F9EC-4897-B3E3-B230504629B1}" dt="2025-06-04T18:18:52.049" v="272" actId="1076"/>
          <ac:picMkLst>
            <pc:docMk/>
            <pc:sldMk cId="781357860" sldId="270"/>
            <ac:picMk id="10" creationId="{EC2FFC4F-61A3-5B8F-94FB-24EB841434A2}"/>
          </ac:picMkLst>
        </pc:picChg>
        <pc:picChg chg="add mod">
          <ac:chgData name="Kevin Hartman" userId="801a5cf5c13d3b0a" providerId="LiveId" clId="{BC4A1406-F9EC-4897-B3E3-B230504629B1}" dt="2025-06-04T18:18:52.049" v="272" actId="1076"/>
          <ac:picMkLst>
            <pc:docMk/>
            <pc:sldMk cId="781357860" sldId="270"/>
            <ac:picMk id="14" creationId="{D3B4051F-A01B-4EE2-AD4E-F303C1E88E0A}"/>
          </ac:picMkLst>
        </pc:picChg>
        <pc:picChg chg="add mod">
          <ac:chgData name="Kevin Hartman" userId="801a5cf5c13d3b0a" providerId="LiveId" clId="{BC4A1406-F9EC-4897-B3E3-B230504629B1}" dt="2025-06-04T18:23:42.570" v="282" actId="1076"/>
          <ac:picMkLst>
            <pc:docMk/>
            <pc:sldMk cId="781357860" sldId="270"/>
            <ac:picMk id="20" creationId="{085BEDD4-1EAF-8971-21BA-52B2B42BAB84}"/>
          </ac:picMkLst>
        </pc:picChg>
        <pc:picChg chg="add mod">
          <ac:chgData name="Kevin Hartman" userId="801a5cf5c13d3b0a" providerId="LiveId" clId="{BC4A1406-F9EC-4897-B3E3-B230504629B1}" dt="2025-06-04T18:26:03.480" v="311" actId="1076"/>
          <ac:picMkLst>
            <pc:docMk/>
            <pc:sldMk cId="781357860" sldId="270"/>
            <ac:picMk id="24" creationId="{0BCE0AE4-3AD8-821D-5E7E-0523305AEF52}"/>
          </ac:picMkLst>
        </pc:picChg>
        <pc:picChg chg="add mod">
          <ac:chgData name="Kevin Hartman" userId="801a5cf5c13d3b0a" providerId="LiveId" clId="{BC4A1406-F9EC-4897-B3E3-B230504629B1}" dt="2025-06-04T18:25:51.395" v="308" actId="1076"/>
          <ac:picMkLst>
            <pc:docMk/>
            <pc:sldMk cId="781357860" sldId="270"/>
            <ac:picMk id="25" creationId="{6892F983-C8B7-5155-483E-864F74306E6C}"/>
          </ac:picMkLst>
        </pc:picChg>
        <pc:picChg chg="add mod">
          <ac:chgData name="Kevin Hartman" userId="801a5cf5c13d3b0a" providerId="LiveId" clId="{BC4A1406-F9EC-4897-B3E3-B230504629B1}" dt="2025-06-04T18:23:56.035" v="284" actId="1076"/>
          <ac:picMkLst>
            <pc:docMk/>
            <pc:sldMk cId="781357860" sldId="270"/>
            <ac:picMk id="26" creationId="{C4D724D3-3F46-F6B2-2095-82D851E38BE5}"/>
          </ac:picMkLst>
        </pc:picChg>
        <pc:picChg chg="add mod">
          <ac:chgData name="Kevin Hartman" userId="801a5cf5c13d3b0a" providerId="LiveId" clId="{BC4A1406-F9EC-4897-B3E3-B230504629B1}" dt="2025-06-04T18:26:03.480" v="311" actId="1076"/>
          <ac:picMkLst>
            <pc:docMk/>
            <pc:sldMk cId="781357860" sldId="270"/>
            <ac:picMk id="27" creationId="{D2398007-7F32-8F28-853A-66818E3FE7A4}"/>
          </ac:picMkLst>
        </pc:picChg>
        <pc:picChg chg="add mod">
          <ac:chgData name="Kevin Hartman" userId="801a5cf5c13d3b0a" providerId="LiveId" clId="{BC4A1406-F9EC-4897-B3E3-B230504629B1}" dt="2025-06-04T18:25:51.395" v="308" actId="1076"/>
          <ac:picMkLst>
            <pc:docMk/>
            <pc:sldMk cId="781357860" sldId="270"/>
            <ac:picMk id="28" creationId="{D7DB3654-0E46-0362-794B-B14B26F343A2}"/>
          </ac:picMkLst>
        </pc:picChg>
        <pc:picChg chg="add mod">
          <ac:chgData name="Kevin Hartman" userId="801a5cf5c13d3b0a" providerId="LiveId" clId="{BC4A1406-F9EC-4897-B3E3-B230504629B1}" dt="2025-06-04T18:24:47.393" v="293" actId="1076"/>
          <ac:picMkLst>
            <pc:docMk/>
            <pc:sldMk cId="781357860" sldId="270"/>
            <ac:picMk id="30" creationId="{4C97E7D4-E4A0-6900-5D94-C4D3D2BA8CF6}"/>
          </ac:picMkLst>
        </pc:picChg>
        <pc:picChg chg="add mod">
          <ac:chgData name="Kevin Hartman" userId="801a5cf5c13d3b0a" providerId="LiveId" clId="{BC4A1406-F9EC-4897-B3E3-B230504629B1}" dt="2025-06-04T18:26:03.480" v="311" actId="1076"/>
          <ac:picMkLst>
            <pc:docMk/>
            <pc:sldMk cId="781357860" sldId="270"/>
            <ac:picMk id="31" creationId="{A1762CEA-A5CE-BFA1-C5CE-03B9C4D96A61}"/>
          </ac:picMkLst>
        </pc:picChg>
        <pc:picChg chg="add mod">
          <ac:chgData name="Kevin Hartman" userId="801a5cf5c13d3b0a" providerId="LiveId" clId="{BC4A1406-F9EC-4897-B3E3-B230504629B1}" dt="2025-06-04T18:25:51.395" v="308" actId="1076"/>
          <ac:picMkLst>
            <pc:docMk/>
            <pc:sldMk cId="781357860" sldId="270"/>
            <ac:picMk id="32" creationId="{9BCAB659-615E-AB3A-C1AC-404D38C2DC9B}"/>
          </ac:picMkLst>
        </pc:picChg>
      </pc:sldChg>
    </pc:docChg>
  </pc:docChgLst>
  <pc:docChgLst>
    <pc:chgData name="Kevin Hartman" userId="801a5cf5c13d3b0a" providerId="LiveId" clId="{65FAB684-3557-4CC6-BD35-F0B79AE4B1A1}"/>
    <pc:docChg chg="addSld delSld modSld">
      <pc:chgData name="Kevin Hartman" userId="801a5cf5c13d3b0a" providerId="LiveId" clId="{65FAB684-3557-4CC6-BD35-F0B79AE4B1A1}" dt="2025-06-07T07:19:56.626" v="46" actId="20577"/>
      <pc:docMkLst>
        <pc:docMk/>
      </pc:docMkLst>
      <pc:sldChg chg="del">
        <pc:chgData name="Kevin Hartman" userId="801a5cf5c13d3b0a" providerId="LiveId" clId="{65FAB684-3557-4CC6-BD35-F0B79AE4B1A1}" dt="2025-06-07T06:25:27.238" v="0" actId="2696"/>
        <pc:sldMkLst>
          <pc:docMk/>
          <pc:sldMk cId="1970963872" sldId="262"/>
        </pc:sldMkLst>
      </pc:sldChg>
      <pc:sldChg chg="add setBg">
        <pc:chgData name="Kevin Hartman" userId="801a5cf5c13d3b0a" providerId="LiveId" clId="{65FAB684-3557-4CC6-BD35-F0B79AE4B1A1}" dt="2025-06-07T06:49:32.411" v="37"/>
        <pc:sldMkLst>
          <pc:docMk/>
          <pc:sldMk cId="3746087378" sldId="271"/>
        </pc:sldMkLst>
      </pc:sldChg>
      <pc:sldChg chg="modSp mod">
        <pc:chgData name="Kevin Hartman" userId="801a5cf5c13d3b0a" providerId="LiveId" clId="{65FAB684-3557-4CC6-BD35-F0B79AE4B1A1}" dt="2025-06-07T07:19:56.626" v="46" actId="20577"/>
        <pc:sldMkLst>
          <pc:docMk/>
          <pc:sldMk cId="3634241606" sldId="272"/>
        </pc:sldMkLst>
        <pc:spChg chg="mod">
          <ac:chgData name="Kevin Hartman" userId="801a5cf5c13d3b0a" providerId="LiveId" clId="{65FAB684-3557-4CC6-BD35-F0B79AE4B1A1}" dt="2025-06-07T07:19:56.626" v="46" actId="20577"/>
          <ac:spMkLst>
            <pc:docMk/>
            <pc:sldMk cId="3634241606" sldId="272"/>
            <ac:spMk id="8" creationId="{8276DC9E-386E-2D60-678C-85B4347BB7EF}"/>
          </ac:spMkLst>
        </pc:spChg>
        <pc:spChg chg="mod">
          <ac:chgData name="Kevin Hartman" userId="801a5cf5c13d3b0a" providerId="LiveId" clId="{65FAB684-3557-4CC6-BD35-F0B79AE4B1A1}" dt="2025-06-07T06:35:44.677" v="35" actId="20577"/>
          <ac:spMkLst>
            <pc:docMk/>
            <pc:sldMk cId="3634241606" sldId="272"/>
            <ac:spMk id="14" creationId="{0DBFF9A0-DBE5-AF76-2652-9D141BD0B2F0}"/>
          </ac:spMkLst>
        </pc:spChg>
      </pc:sldChg>
    </pc:docChg>
  </pc:docChgLst>
  <pc:docChgLst>
    <pc:chgData name="Kevin Hartman" userId="801a5cf5c13d3b0a" providerId="LiveId" clId="{560C9728-C4CA-42FD-A552-44E3802DEF9E}"/>
    <pc:docChg chg="undo custSel addSld delSld modSld">
      <pc:chgData name="Kevin Hartman" userId="801a5cf5c13d3b0a" providerId="LiveId" clId="{560C9728-C4CA-42FD-A552-44E3802DEF9E}" dt="2025-06-04T17:59:01.987" v="366" actId="478"/>
      <pc:docMkLst>
        <pc:docMk/>
      </pc:docMkLst>
      <pc:sldChg chg="addSp delSp modSp mod setBg">
        <pc:chgData name="Kevin Hartman" userId="801a5cf5c13d3b0a" providerId="LiveId" clId="{560C9728-C4CA-42FD-A552-44E3802DEF9E}" dt="2025-06-04T17:22:50.171" v="202" actId="6549"/>
        <pc:sldMkLst>
          <pc:docMk/>
          <pc:sldMk cId="954519515" sldId="258"/>
        </pc:sldMkLst>
        <pc:spChg chg="add mod">
          <ac:chgData name="Kevin Hartman" userId="801a5cf5c13d3b0a" providerId="LiveId" clId="{560C9728-C4CA-42FD-A552-44E3802DEF9E}" dt="2025-06-04T17:15:21.636" v="42" actId="20577"/>
          <ac:spMkLst>
            <pc:docMk/>
            <pc:sldMk cId="954519515" sldId="258"/>
            <ac:spMk id="2" creationId="{1D13DE1B-4EEE-602A-EBB4-D8092E1FEC05}"/>
          </ac:spMkLst>
        </pc:spChg>
        <pc:spChg chg="add mod">
          <ac:chgData name="Kevin Hartman" userId="801a5cf5c13d3b0a" providerId="LiveId" clId="{560C9728-C4CA-42FD-A552-44E3802DEF9E}" dt="2025-06-04T17:22:50.171" v="202" actId="6549"/>
          <ac:spMkLst>
            <pc:docMk/>
            <pc:sldMk cId="954519515" sldId="258"/>
            <ac:spMk id="6" creationId="{EAC5B943-CC45-5C02-F4D7-FA59B215B8A0}"/>
          </ac:spMkLst>
        </pc:spChg>
      </pc:sldChg>
      <pc:sldChg chg="addSp delSp modSp mod">
        <pc:chgData name="Kevin Hartman" userId="801a5cf5c13d3b0a" providerId="LiveId" clId="{560C9728-C4CA-42FD-A552-44E3802DEF9E}" dt="2025-06-04T17:27:16.127" v="222" actId="1076"/>
        <pc:sldMkLst>
          <pc:docMk/>
          <pc:sldMk cId="1248774480" sldId="263"/>
        </pc:sldMkLst>
      </pc:sldChg>
      <pc:sldChg chg="modSp del mod">
        <pc:chgData name="Kevin Hartman" userId="801a5cf5c13d3b0a" providerId="LiveId" clId="{560C9728-C4CA-42FD-A552-44E3802DEF9E}" dt="2025-06-04T17:12:18.024" v="13" actId="2696"/>
        <pc:sldMkLst>
          <pc:docMk/>
          <pc:sldMk cId="4195808195" sldId="264"/>
        </pc:sldMkLst>
      </pc:sldChg>
      <pc:sldChg chg="del">
        <pc:chgData name="Kevin Hartman" userId="801a5cf5c13d3b0a" providerId="LiveId" clId="{560C9728-C4CA-42FD-A552-44E3802DEF9E}" dt="2025-06-04T17:11:16.304" v="0" actId="2696"/>
        <pc:sldMkLst>
          <pc:docMk/>
          <pc:sldMk cId="436712146" sldId="265"/>
        </pc:sldMkLst>
      </pc:sldChg>
      <pc:sldChg chg="delSp del mod">
        <pc:chgData name="Kevin Hartman" userId="801a5cf5c13d3b0a" providerId="LiveId" clId="{560C9728-C4CA-42FD-A552-44E3802DEF9E}" dt="2025-06-04T17:12:06.607" v="11" actId="2696"/>
        <pc:sldMkLst>
          <pc:docMk/>
          <pc:sldMk cId="2611257862" sldId="266"/>
        </pc:sldMkLst>
      </pc:sldChg>
      <pc:sldChg chg="delSp modSp add mod">
        <pc:chgData name="Kevin Hartman" userId="801a5cf5c13d3b0a" providerId="LiveId" clId="{560C9728-C4CA-42FD-A552-44E3802DEF9E}" dt="2025-06-04T17:23:30.586" v="216" actId="3064"/>
        <pc:sldMkLst>
          <pc:docMk/>
          <pc:sldMk cId="3610727685" sldId="267"/>
        </pc:sldMkLst>
        <pc:spChg chg="mod">
          <ac:chgData name="Kevin Hartman" userId="801a5cf5c13d3b0a" providerId="LiveId" clId="{560C9728-C4CA-42FD-A552-44E3802DEF9E}" dt="2025-06-04T17:23:30.586" v="216" actId="3064"/>
          <ac:spMkLst>
            <pc:docMk/>
            <pc:sldMk cId="3610727685" sldId="267"/>
            <ac:spMk id="3" creationId="{A218E740-3451-BBB6-1CB5-7117BB1F83D4}"/>
          </ac:spMkLst>
        </pc:spChg>
        <pc:spChg chg="mod">
          <ac:chgData name="Kevin Hartman" userId="801a5cf5c13d3b0a" providerId="LiveId" clId="{560C9728-C4CA-42FD-A552-44E3802DEF9E}" dt="2025-06-04T17:12:11.684" v="12" actId="1076"/>
          <ac:spMkLst>
            <pc:docMk/>
            <pc:sldMk cId="3610727685" sldId="267"/>
            <ac:spMk id="8" creationId="{56191F34-22CB-5DCC-979B-194A383B6CFB}"/>
          </ac:spMkLst>
        </pc:spChg>
      </pc:sldChg>
      <pc:sldChg chg="addSp delSp modSp add mod setBg">
        <pc:chgData name="Kevin Hartman" userId="801a5cf5c13d3b0a" providerId="LiveId" clId="{560C9728-C4CA-42FD-A552-44E3802DEF9E}" dt="2025-06-04T17:59:01.987" v="366" actId="478"/>
        <pc:sldMkLst>
          <pc:docMk/>
          <pc:sldMk cId="343722355" sldId="268"/>
        </pc:sldMkLst>
      </pc:sldChg>
    </pc:docChg>
  </pc:docChgLst>
  <pc:docChgLst>
    <pc:chgData name="Kevin Hartman" userId="801a5cf5c13d3b0a" providerId="LiveId" clId="{94B90ECE-6788-425C-BF8C-BCA681F9E2AE}"/>
    <pc:docChg chg="custSel addSld modSld sldOrd">
      <pc:chgData name="Kevin Hartman" userId="801a5cf5c13d3b0a" providerId="LiveId" clId="{94B90ECE-6788-425C-BF8C-BCA681F9E2AE}" dt="2025-06-11T09:00:29.379" v="1778" actId="1076"/>
      <pc:docMkLst>
        <pc:docMk/>
      </pc:docMkLst>
      <pc:sldChg chg="addSp delSp modSp mod">
        <pc:chgData name="Kevin Hartman" userId="801a5cf5c13d3b0a" providerId="LiveId" clId="{94B90ECE-6788-425C-BF8C-BCA681F9E2AE}" dt="2025-06-11T08:40:15.489" v="1218" actId="14100"/>
        <pc:sldMkLst>
          <pc:docMk/>
          <pc:sldMk cId="3746087378" sldId="271"/>
        </pc:sldMkLst>
        <pc:spChg chg="del mod">
          <ac:chgData name="Kevin Hartman" userId="801a5cf5c13d3b0a" providerId="LiveId" clId="{94B90ECE-6788-425C-BF8C-BCA681F9E2AE}" dt="2025-06-11T08:24:21.139" v="473" actId="478"/>
          <ac:spMkLst>
            <pc:docMk/>
            <pc:sldMk cId="3746087378" sldId="271"/>
            <ac:spMk id="3" creationId="{B41F6D96-6BD7-01F1-D664-034CE1229202}"/>
          </ac:spMkLst>
        </pc:spChg>
        <pc:spChg chg="mod topLvl">
          <ac:chgData name="Kevin Hartman" userId="801a5cf5c13d3b0a" providerId="LiveId" clId="{94B90ECE-6788-425C-BF8C-BCA681F9E2AE}" dt="2025-06-11T08:18:28.109" v="300" actId="165"/>
          <ac:spMkLst>
            <pc:docMk/>
            <pc:sldMk cId="3746087378" sldId="271"/>
            <ac:spMk id="4" creationId="{C16D5EB6-F7B8-2F65-022B-BBDBA0335BEA}"/>
          </ac:spMkLst>
        </pc:spChg>
        <pc:spChg chg="mod topLvl">
          <ac:chgData name="Kevin Hartman" userId="801a5cf5c13d3b0a" providerId="LiveId" clId="{94B90ECE-6788-425C-BF8C-BCA681F9E2AE}" dt="2025-06-11T08:40:15.489" v="1218" actId="14100"/>
          <ac:spMkLst>
            <pc:docMk/>
            <pc:sldMk cId="3746087378" sldId="271"/>
            <ac:spMk id="5" creationId="{BECB4BC8-4CCC-AABD-B526-F5115EB1B4D3}"/>
          </ac:spMkLst>
        </pc:spChg>
        <pc:spChg chg="add mod topLvl">
          <ac:chgData name="Kevin Hartman" userId="801a5cf5c13d3b0a" providerId="LiveId" clId="{94B90ECE-6788-425C-BF8C-BCA681F9E2AE}" dt="2025-06-11T08:22:49.459" v="451" actId="2085"/>
          <ac:spMkLst>
            <pc:docMk/>
            <pc:sldMk cId="3746087378" sldId="271"/>
            <ac:spMk id="6" creationId="{58DF7C3F-03C0-D0B0-0C62-14319F921916}"/>
          </ac:spMkLst>
        </pc:spChg>
        <pc:spChg chg="mod topLvl">
          <ac:chgData name="Kevin Hartman" userId="801a5cf5c13d3b0a" providerId="LiveId" clId="{94B90ECE-6788-425C-BF8C-BCA681F9E2AE}" dt="2025-06-11T08:40:08.757" v="1215" actId="14100"/>
          <ac:spMkLst>
            <pc:docMk/>
            <pc:sldMk cId="3746087378" sldId="271"/>
            <ac:spMk id="7" creationId="{F64BE28E-9795-DCAA-732E-9790215E237B}"/>
          </ac:spMkLst>
        </pc:spChg>
        <pc:spChg chg="mod topLvl">
          <ac:chgData name="Kevin Hartman" userId="801a5cf5c13d3b0a" providerId="LiveId" clId="{94B90ECE-6788-425C-BF8C-BCA681F9E2AE}" dt="2025-06-11T08:18:28.109" v="300" actId="165"/>
          <ac:spMkLst>
            <pc:docMk/>
            <pc:sldMk cId="3746087378" sldId="271"/>
            <ac:spMk id="8" creationId="{AD536F55-81AF-1CFD-1E80-77BC55812D39}"/>
          </ac:spMkLst>
        </pc:spChg>
        <pc:spChg chg="add mod topLvl">
          <ac:chgData name="Kevin Hartman" userId="801a5cf5c13d3b0a" providerId="LiveId" clId="{94B90ECE-6788-425C-BF8C-BCA681F9E2AE}" dt="2025-06-11T08:40:06.539" v="1214" actId="14100"/>
          <ac:spMkLst>
            <pc:docMk/>
            <pc:sldMk cId="3746087378" sldId="271"/>
            <ac:spMk id="9" creationId="{08894AE5-32FF-7BB1-6680-83F81DE2FD6A}"/>
          </ac:spMkLst>
        </pc:spChg>
        <pc:spChg chg="add mod">
          <ac:chgData name="Kevin Hartman" userId="801a5cf5c13d3b0a" providerId="LiveId" clId="{94B90ECE-6788-425C-BF8C-BCA681F9E2AE}" dt="2025-06-11T08:24:26.529" v="488" actId="14100"/>
          <ac:spMkLst>
            <pc:docMk/>
            <pc:sldMk cId="3746087378" sldId="271"/>
            <ac:spMk id="11" creationId="{4F830B43-F57E-4CD9-AEAC-540211606A5F}"/>
          </ac:spMkLst>
        </pc:spChg>
        <pc:grpChg chg="add del mod">
          <ac:chgData name="Kevin Hartman" userId="801a5cf5c13d3b0a" providerId="LiveId" clId="{94B90ECE-6788-425C-BF8C-BCA681F9E2AE}" dt="2025-06-11T08:18:28.109" v="300" actId="165"/>
          <ac:grpSpMkLst>
            <pc:docMk/>
            <pc:sldMk cId="3746087378" sldId="271"/>
            <ac:grpSpMk id="10" creationId="{204C8B70-6043-D70E-FC64-FAB5C4A2778A}"/>
          </ac:grpSpMkLst>
        </pc:grpChg>
      </pc:sldChg>
      <pc:sldChg chg="modSp mod">
        <pc:chgData name="Kevin Hartman" userId="801a5cf5c13d3b0a" providerId="LiveId" clId="{94B90ECE-6788-425C-BF8C-BCA681F9E2AE}" dt="2025-06-11T08:41:57.669" v="1232" actId="20577"/>
        <pc:sldMkLst>
          <pc:docMk/>
          <pc:sldMk cId="3634241606" sldId="272"/>
        </pc:sldMkLst>
        <pc:spChg chg="mod">
          <ac:chgData name="Kevin Hartman" userId="801a5cf5c13d3b0a" providerId="LiveId" clId="{94B90ECE-6788-425C-BF8C-BCA681F9E2AE}" dt="2025-06-11T08:26:20.619" v="532" actId="1038"/>
          <ac:spMkLst>
            <pc:docMk/>
            <pc:sldMk cId="3634241606" sldId="272"/>
            <ac:spMk id="6" creationId="{9FC5198B-AF93-C12A-676A-1E5913E7B3DD}"/>
          </ac:spMkLst>
        </pc:spChg>
        <pc:spChg chg="mod">
          <ac:chgData name="Kevin Hartman" userId="801a5cf5c13d3b0a" providerId="LiveId" clId="{94B90ECE-6788-425C-BF8C-BCA681F9E2AE}" dt="2025-06-11T08:25:57.329" v="521" actId="208"/>
          <ac:spMkLst>
            <pc:docMk/>
            <pc:sldMk cId="3634241606" sldId="272"/>
            <ac:spMk id="7" creationId="{FBF8FB31-BD45-EA64-10A5-B2374FA6528D}"/>
          </ac:spMkLst>
        </pc:spChg>
        <pc:spChg chg="mod">
          <ac:chgData name="Kevin Hartman" userId="801a5cf5c13d3b0a" providerId="LiveId" clId="{94B90ECE-6788-425C-BF8C-BCA681F9E2AE}" dt="2025-06-11T08:29:03.820" v="671" actId="20577"/>
          <ac:spMkLst>
            <pc:docMk/>
            <pc:sldMk cId="3634241606" sldId="272"/>
            <ac:spMk id="8" creationId="{8276DC9E-386E-2D60-678C-85B4347BB7EF}"/>
          </ac:spMkLst>
        </pc:spChg>
        <pc:spChg chg="mod">
          <ac:chgData name="Kevin Hartman" userId="801a5cf5c13d3b0a" providerId="LiveId" clId="{94B90ECE-6788-425C-BF8C-BCA681F9E2AE}" dt="2025-06-11T08:26:18.039" v="531" actId="1037"/>
          <ac:spMkLst>
            <pc:docMk/>
            <pc:sldMk cId="3634241606" sldId="272"/>
            <ac:spMk id="9" creationId="{DD152BAF-A611-B847-BD65-75AAD9B87AC9}"/>
          </ac:spMkLst>
        </pc:spChg>
        <pc:spChg chg="mod">
          <ac:chgData name="Kevin Hartman" userId="801a5cf5c13d3b0a" providerId="LiveId" clId="{94B90ECE-6788-425C-BF8C-BCA681F9E2AE}" dt="2025-06-11T08:26:14.949" v="529" actId="1037"/>
          <ac:spMkLst>
            <pc:docMk/>
            <pc:sldMk cId="3634241606" sldId="272"/>
            <ac:spMk id="10" creationId="{CCDF3F1C-A937-BA95-0EBA-58DC029AC73C}"/>
          </ac:spMkLst>
        </pc:spChg>
        <pc:spChg chg="mod">
          <ac:chgData name="Kevin Hartman" userId="801a5cf5c13d3b0a" providerId="LiveId" clId="{94B90ECE-6788-425C-BF8C-BCA681F9E2AE}" dt="2025-06-11T08:41:57.669" v="1232" actId="20577"/>
          <ac:spMkLst>
            <pc:docMk/>
            <pc:sldMk cId="3634241606" sldId="272"/>
            <ac:spMk id="11" creationId="{0B3C0082-5815-21C1-CDB5-8B405C623BFC}"/>
          </ac:spMkLst>
        </pc:spChg>
        <pc:spChg chg="mod">
          <ac:chgData name="Kevin Hartman" userId="801a5cf5c13d3b0a" providerId="LiveId" clId="{94B90ECE-6788-425C-BF8C-BCA681F9E2AE}" dt="2025-06-11T08:26:25.919" v="534" actId="1076"/>
          <ac:spMkLst>
            <pc:docMk/>
            <pc:sldMk cId="3634241606" sldId="272"/>
            <ac:spMk id="12" creationId="{856A4177-4DEF-3A1A-29FF-5AF84A4358EB}"/>
          </ac:spMkLst>
        </pc:spChg>
        <pc:spChg chg="mod">
          <ac:chgData name="Kevin Hartman" userId="801a5cf5c13d3b0a" providerId="LiveId" clId="{94B90ECE-6788-425C-BF8C-BCA681F9E2AE}" dt="2025-06-11T08:26:32.479" v="536" actId="14100"/>
          <ac:spMkLst>
            <pc:docMk/>
            <pc:sldMk cId="3634241606" sldId="272"/>
            <ac:spMk id="14" creationId="{0DBFF9A0-DBE5-AF76-2652-9D141BD0B2F0}"/>
          </ac:spMkLst>
        </pc:spChg>
        <pc:spChg chg="mod">
          <ac:chgData name="Kevin Hartman" userId="801a5cf5c13d3b0a" providerId="LiveId" clId="{94B90ECE-6788-425C-BF8C-BCA681F9E2AE}" dt="2025-06-11T08:26:34.449" v="537" actId="1076"/>
          <ac:spMkLst>
            <pc:docMk/>
            <pc:sldMk cId="3634241606" sldId="272"/>
            <ac:spMk id="15" creationId="{52D907F3-60D3-C8C2-EA77-BA32E7D3593C}"/>
          </ac:spMkLst>
        </pc:spChg>
        <pc:spChg chg="mod">
          <ac:chgData name="Kevin Hartman" userId="801a5cf5c13d3b0a" providerId="LiveId" clId="{94B90ECE-6788-425C-BF8C-BCA681F9E2AE}" dt="2025-06-11T08:26:39.349" v="538" actId="1076"/>
          <ac:spMkLst>
            <pc:docMk/>
            <pc:sldMk cId="3634241606" sldId="272"/>
            <ac:spMk id="18" creationId="{E18FE809-1B71-2669-98A5-B9C8B63233D0}"/>
          </ac:spMkLst>
        </pc:spChg>
      </pc:sldChg>
      <pc:sldChg chg="addSp delSp modSp add mod">
        <pc:chgData name="Kevin Hartman" userId="801a5cf5c13d3b0a" providerId="LiveId" clId="{94B90ECE-6788-425C-BF8C-BCA681F9E2AE}" dt="2025-06-11T08:48:56.552" v="1417" actId="208"/>
        <pc:sldMkLst>
          <pc:docMk/>
          <pc:sldMk cId="3654312689" sldId="274"/>
        </pc:sldMkLst>
        <pc:spChg chg="mod">
          <ac:chgData name="Kevin Hartman" userId="801a5cf5c13d3b0a" providerId="LiveId" clId="{94B90ECE-6788-425C-BF8C-BCA681F9E2AE}" dt="2025-06-11T08:42:05.329" v="1244" actId="20577"/>
          <ac:spMkLst>
            <pc:docMk/>
            <pc:sldMk cId="3654312689" sldId="274"/>
            <ac:spMk id="3" creationId="{22205EC9-C620-51CF-59B4-C781FA24C816}"/>
          </ac:spMkLst>
        </pc:spChg>
        <pc:spChg chg="add mod topLvl">
          <ac:chgData name="Kevin Hartman" userId="801a5cf5c13d3b0a" providerId="LiveId" clId="{94B90ECE-6788-425C-BF8C-BCA681F9E2AE}" dt="2025-06-11T08:48:38.059" v="1414" actId="165"/>
          <ac:spMkLst>
            <pc:docMk/>
            <pc:sldMk cId="3654312689" sldId="274"/>
            <ac:spMk id="4" creationId="{DA404B48-8CAD-85A6-C66C-AC9CABB20B34}"/>
          </ac:spMkLst>
        </pc:spChg>
        <pc:spChg chg="add mod topLvl">
          <ac:chgData name="Kevin Hartman" userId="801a5cf5c13d3b0a" providerId="LiveId" clId="{94B90ECE-6788-425C-BF8C-BCA681F9E2AE}" dt="2025-06-11T08:48:38.059" v="1414" actId="165"/>
          <ac:spMkLst>
            <pc:docMk/>
            <pc:sldMk cId="3654312689" sldId="274"/>
            <ac:spMk id="5" creationId="{3E54B941-70D4-D1CE-3717-B56A9E2C98C7}"/>
          </ac:spMkLst>
        </pc:spChg>
        <pc:spChg chg="del mod">
          <ac:chgData name="Kevin Hartman" userId="801a5cf5c13d3b0a" providerId="LiveId" clId="{94B90ECE-6788-425C-BF8C-BCA681F9E2AE}" dt="2025-06-11T08:12:52.400" v="134" actId="478"/>
          <ac:spMkLst>
            <pc:docMk/>
            <pc:sldMk cId="3654312689" sldId="274"/>
            <ac:spMk id="6" creationId="{34A43861-C50B-A5A5-E90E-A6554C3452DB}"/>
          </ac:spMkLst>
        </pc:spChg>
        <pc:spChg chg="del mod">
          <ac:chgData name="Kevin Hartman" userId="801a5cf5c13d3b0a" providerId="LiveId" clId="{94B90ECE-6788-425C-BF8C-BCA681F9E2AE}" dt="2025-06-11T08:12:52.400" v="134" actId="478"/>
          <ac:spMkLst>
            <pc:docMk/>
            <pc:sldMk cId="3654312689" sldId="274"/>
            <ac:spMk id="7" creationId="{00E10A5A-934E-CDC1-2E4B-472886F1A828}"/>
          </ac:spMkLst>
        </pc:spChg>
        <pc:spChg chg="del mod">
          <ac:chgData name="Kevin Hartman" userId="801a5cf5c13d3b0a" providerId="LiveId" clId="{94B90ECE-6788-425C-BF8C-BCA681F9E2AE}" dt="2025-06-11T08:12:52.400" v="134" actId="478"/>
          <ac:spMkLst>
            <pc:docMk/>
            <pc:sldMk cId="3654312689" sldId="274"/>
            <ac:spMk id="8" creationId="{D4A59EF3-BF0A-BA20-E523-4EB21B112D17}"/>
          </ac:spMkLst>
        </pc:spChg>
        <pc:spChg chg="del mod">
          <ac:chgData name="Kevin Hartman" userId="801a5cf5c13d3b0a" providerId="LiveId" clId="{94B90ECE-6788-425C-BF8C-BCA681F9E2AE}" dt="2025-06-11T08:12:52.400" v="134" actId="478"/>
          <ac:spMkLst>
            <pc:docMk/>
            <pc:sldMk cId="3654312689" sldId="274"/>
            <ac:spMk id="9" creationId="{07FE43F0-5B26-5F4B-09F7-DCDF5460512B}"/>
          </ac:spMkLst>
        </pc:spChg>
        <pc:spChg chg="del mod">
          <ac:chgData name="Kevin Hartman" userId="801a5cf5c13d3b0a" providerId="LiveId" clId="{94B90ECE-6788-425C-BF8C-BCA681F9E2AE}" dt="2025-06-11T08:12:52.400" v="134" actId="478"/>
          <ac:spMkLst>
            <pc:docMk/>
            <pc:sldMk cId="3654312689" sldId="274"/>
            <ac:spMk id="10" creationId="{51CADC27-E6E7-245F-BA9C-3224ABC33655}"/>
          </ac:spMkLst>
        </pc:spChg>
        <pc:spChg chg="del">
          <ac:chgData name="Kevin Hartman" userId="801a5cf5c13d3b0a" providerId="LiveId" clId="{94B90ECE-6788-425C-BF8C-BCA681F9E2AE}" dt="2025-06-11T08:12:52.400" v="134" actId="478"/>
          <ac:spMkLst>
            <pc:docMk/>
            <pc:sldMk cId="3654312689" sldId="274"/>
            <ac:spMk id="11" creationId="{BC13BC15-86C5-9AB7-8E51-A153C38A09F5}"/>
          </ac:spMkLst>
        </pc:spChg>
        <pc:spChg chg="del">
          <ac:chgData name="Kevin Hartman" userId="801a5cf5c13d3b0a" providerId="LiveId" clId="{94B90ECE-6788-425C-BF8C-BCA681F9E2AE}" dt="2025-06-11T08:12:52.400" v="134" actId="478"/>
          <ac:spMkLst>
            <pc:docMk/>
            <pc:sldMk cId="3654312689" sldId="274"/>
            <ac:spMk id="12" creationId="{64D19BB8-32B2-F1B6-1008-202AC3FDAD25}"/>
          </ac:spMkLst>
        </pc:spChg>
        <pc:spChg chg="add del mod">
          <ac:chgData name="Kevin Hartman" userId="801a5cf5c13d3b0a" providerId="LiveId" clId="{94B90ECE-6788-425C-BF8C-BCA681F9E2AE}" dt="2025-06-11T08:13:49.169" v="186" actId="478"/>
          <ac:spMkLst>
            <pc:docMk/>
            <pc:sldMk cId="3654312689" sldId="274"/>
            <ac:spMk id="13" creationId="{8C8D5D4A-C9B0-454E-19E9-C72B5D2E9FE0}"/>
          </ac:spMkLst>
        </pc:spChg>
        <pc:spChg chg="del">
          <ac:chgData name="Kevin Hartman" userId="801a5cf5c13d3b0a" providerId="LiveId" clId="{94B90ECE-6788-425C-BF8C-BCA681F9E2AE}" dt="2025-06-11T08:12:52.400" v="134" actId="478"/>
          <ac:spMkLst>
            <pc:docMk/>
            <pc:sldMk cId="3654312689" sldId="274"/>
            <ac:spMk id="14" creationId="{F68545C3-E72A-9694-9F8C-401F62C20FC4}"/>
          </ac:spMkLst>
        </pc:spChg>
        <pc:spChg chg="del">
          <ac:chgData name="Kevin Hartman" userId="801a5cf5c13d3b0a" providerId="LiveId" clId="{94B90ECE-6788-425C-BF8C-BCA681F9E2AE}" dt="2025-06-11T08:12:52.400" v="134" actId="478"/>
          <ac:spMkLst>
            <pc:docMk/>
            <pc:sldMk cId="3654312689" sldId="274"/>
            <ac:spMk id="15" creationId="{8F7A1C69-DB88-E954-5D48-5E1114DA785B}"/>
          </ac:spMkLst>
        </pc:spChg>
        <pc:spChg chg="add del mod">
          <ac:chgData name="Kevin Hartman" userId="801a5cf5c13d3b0a" providerId="LiveId" clId="{94B90ECE-6788-425C-BF8C-BCA681F9E2AE}" dt="2025-06-11T08:13:52.531" v="188" actId="478"/>
          <ac:spMkLst>
            <pc:docMk/>
            <pc:sldMk cId="3654312689" sldId="274"/>
            <ac:spMk id="16" creationId="{B6F93C08-0D45-D455-4DAE-ACB10C49B622}"/>
          </ac:spMkLst>
        </pc:spChg>
        <pc:spChg chg="add mod topLvl">
          <ac:chgData name="Kevin Hartman" userId="801a5cf5c13d3b0a" providerId="LiveId" clId="{94B90ECE-6788-425C-BF8C-BCA681F9E2AE}" dt="2025-06-11T08:48:38.059" v="1414" actId="165"/>
          <ac:spMkLst>
            <pc:docMk/>
            <pc:sldMk cId="3654312689" sldId="274"/>
            <ac:spMk id="17" creationId="{AAFAE932-9F02-CB1A-7AC9-467F43DC7525}"/>
          </ac:spMkLst>
        </pc:spChg>
        <pc:spChg chg="del">
          <ac:chgData name="Kevin Hartman" userId="801a5cf5c13d3b0a" providerId="LiveId" clId="{94B90ECE-6788-425C-BF8C-BCA681F9E2AE}" dt="2025-06-11T08:12:52.400" v="134" actId="478"/>
          <ac:spMkLst>
            <pc:docMk/>
            <pc:sldMk cId="3654312689" sldId="274"/>
            <ac:spMk id="18" creationId="{84B8A720-6B1F-24FB-CEDA-E91463FC393A}"/>
          </ac:spMkLst>
        </pc:spChg>
        <pc:spChg chg="add del mod">
          <ac:chgData name="Kevin Hartman" userId="801a5cf5c13d3b0a" providerId="LiveId" clId="{94B90ECE-6788-425C-BF8C-BCA681F9E2AE}" dt="2025-06-11T08:18:47.739" v="303" actId="478"/>
          <ac:spMkLst>
            <pc:docMk/>
            <pc:sldMk cId="3654312689" sldId="274"/>
            <ac:spMk id="19" creationId="{71C93DC3-46D3-9483-E078-4A6743019024}"/>
          </ac:spMkLst>
        </pc:spChg>
        <pc:spChg chg="add mod topLvl">
          <ac:chgData name="Kevin Hartman" userId="801a5cf5c13d3b0a" providerId="LiveId" clId="{94B90ECE-6788-425C-BF8C-BCA681F9E2AE}" dt="2025-06-11T08:48:38.059" v="1414" actId="165"/>
          <ac:spMkLst>
            <pc:docMk/>
            <pc:sldMk cId="3654312689" sldId="274"/>
            <ac:spMk id="20" creationId="{C2B4B9B0-2E14-2FFF-2E32-451FE71E38FC}"/>
          </ac:spMkLst>
        </pc:spChg>
        <pc:spChg chg="add mod topLvl">
          <ac:chgData name="Kevin Hartman" userId="801a5cf5c13d3b0a" providerId="LiveId" clId="{94B90ECE-6788-425C-BF8C-BCA681F9E2AE}" dt="2025-06-11T08:48:38.059" v="1414" actId="165"/>
          <ac:spMkLst>
            <pc:docMk/>
            <pc:sldMk cId="3654312689" sldId="274"/>
            <ac:spMk id="21" creationId="{1C31364C-F65D-30BE-4349-A938387ABDF2}"/>
          </ac:spMkLst>
        </pc:spChg>
        <pc:spChg chg="add del mod">
          <ac:chgData name="Kevin Hartman" userId="801a5cf5c13d3b0a" providerId="LiveId" clId="{94B90ECE-6788-425C-BF8C-BCA681F9E2AE}" dt="2025-06-11T08:20:56.879" v="417" actId="478"/>
          <ac:spMkLst>
            <pc:docMk/>
            <pc:sldMk cId="3654312689" sldId="274"/>
            <ac:spMk id="22" creationId="{C1E71B44-CE72-5F66-F145-0A269CF96976}"/>
          </ac:spMkLst>
        </pc:spChg>
        <pc:spChg chg="add mod topLvl">
          <ac:chgData name="Kevin Hartman" userId="801a5cf5c13d3b0a" providerId="LiveId" clId="{94B90ECE-6788-425C-BF8C-BCA681F9E2AE}" dt="2025-06-11T08:48:38.059" v="1414" actId="165"/>
          <ac:spMkLst>
            <pc:docMk/>
            <pc:sldMk cId="3654312689" sldId="274"/>
            <ac:spMk id="23" creationId="{51F3A725-4A64-7B50-BB02-2F67999019BE}"/>
          </ac:spMkLst>
        </pc:spChg>
        <pc:spChg chg="add mod topLvl">
          <ac:chgData name="Kevin Hartman" userId="801a5cf5c13d3b0a" providerId="LiveId" clId="{94B90ECE-6788-425C-BF8C-BCA681F9E2AE}" dt="2025-06-11T08:48:38.059" v="1414" actId="165"/>
          <ac:spMkLst>
            <pc:docMk/>
            <pc:sldMk cId="3654312689" sldId="274"/>
            <ac:spMk id="25" creationId="{B54CC5F5-8B77-098F-B586-3F82B2FC8B1C}"/>
          </ac:spMkLst>
        </pc:spChg>
        <pc:spChg chg="add mod topLvl">
          <ac:chgData name="Kevin Hartman" userId="801a5cf5c13d3b0a" providerId="LiveId" clId="{94B90ECE-6788-425C-BF8C-BCA681F9E2AE}" dt="2025-06-11T08:48:56.552" v="1417" actId="208"/>
          <ac:spMkLst>
            <pc:docMk/>
            <pc:sldMk cId="3654312689" sldId="274"/>
            <ac:spMk id="26" creationId="{66136C13-3D7C-7648-95CA-4B6906DD96B8}"/>
          </ac:spMkLst>
        </pc:spChg>
        <pc:spChg chg="add mod topLvl">
          <ac:chgData name="Kevin Hartman" userId="801a5cf5c13d3b0a" providerId="LiveId" clId="{94B90ECE-6788-425C-BF8C-BCA681F9E2AE}" dt="2025-06-11T08:48:38.059" v="1414" actId="165"/>
          <ac:spMkLst>
            <pc:docMk/>
            <pc:sldMk cId="3654312689" sldId="274"/>
            <ac:spMk id="27" creationId="{E30D7BDB-1F4C-E757-F5A6-7DE3156A113C}"/>
          </ac:spMkLst>
        </pc:spChg>
        <pc:spChg chg="add mod topLvl">
          <ac:chgData name="Kevin Hartman" userId="801a5cf5c13d3b0a" providerId="LiveId" clId="{94B90ECE-6788-425C-BF8C-BCA681F9E2AE}" dt="2025-06-11T08:48:38.059" v="1414" actId="165"/>
          <ac:spMkLst>
            <pc:docMk/>
            <pc:sldMk cId="3654312689" sldId="274"/>
            <ac:spMk id="28" creationId="{EBF09AF1-F58B-8B6F-15A2-6A1FEDF6EEEE}"/>
          </ac:spMkLst>
        </pc:spChg>
        <pc:grpChg chg="add del mod">
          <ac:chgData name="Kevin Hartman" userId="801a5cf5c13d3b0a" providerId="LiveId" clId="{94B90ECE-6788-425C-BF8C-BCA681F9E2AE}" dt="2025-06-11T08:21:46.449" v="436" actId="165"/>
          <ac:grpSpMkLst>
            <pc:docMk/>
            <pc:sldMk cId="3654312689" sldId="274"/>
            <ac:grpSpMk id="24" creationId="{C507ABF9-D70D-E4F0-4138-14939445C1F2}"/>
          </ac:grpSpMkLst>
        </pc:grpChg>
        <pc:grpChg chg="mod">
          <ac:chgData name="Kevin Hartman" userId="801a5cf5c13d3b0a" providerId="LiveId" clId="{94B90ECE-6788-425C-BF8C-BCA681F9E2AE}" dt="2025-06-11T08:48:36.239" v="1413" actId="1076"/>
          <ac:grpSpMkLst>
            <pc:docMk/>
            <pc:sldMk cId="3654312689" sldId="274"/>
            <ac:grpSpMk id="29" creationId="{A050E84B-5165-DF8F-B54F-8302409A8284}"/>
          </ac:grpSpMkLst>
        </pc:grpChg>
      </pc:sldChg>
      <pc:sldChg chg="addSp delSp modSp add mod">
        <pc:chgData name="Kevin Hartman" userId="801a5cf5c13d3b0a" providerId="LiveId" clId="{94B90ECE-6788-425C-BF8C-BCA681F9E2AE}" dt="2025-06-11T08:37:32.249" v="1049" actId="165"/>
        <pc:sldMkLst>
          <pc:docMk/>
          <pc:sldMk cId="395188290" sldId="275"/>
        </pc:sldMkLst>
        <pc:spChg chg="del mod">
          <ac:chgData name="Kevin Hartman" userId="801a5cf5c13d3b0a" providerId="LiveId" clId="{94B90ECE-6788-425C-BF8C-BCA681F9E2AE}" dt="2025-06-11T08:24:44.289" v="493" actId="478"/>
          <ac:spMkLst>
            <pc:docMk/>
            <pc:sldMk cId="395188290" sldId="275"/>
            <ac:spMk id="3" creationId="{33429C3F-6FD7-F774-925E-7AF81F316398}"/>
          </ac:spMkLst>
        </pc:spChg>
        <pc:spChg chg="del">
          <ac:chgData name="Kevin Hartman" userId="801a5cf5c13d3b0a" providerId="LiveId" clId="{94B90ECE-6788-425C-BF8C-BCA681F9E2AE}" dt="2025-06-11T08:23:23.189" v="471" actId="478"/>
          <ac:spMkLst>
            <pc:docMk/>
            <pc:sldMk cId="395188290" sldId="275"/>
            <ac:spMk id="4" creationId="{3556B161-9FB4-323B-0673-55DC326C7918}"/>
          </ac:spMkLst>
        </pc:spChg>
        <pc:spChg chg="del">
          <ac:chgData name="Kevin Hartman" userId="801a5cf5c13d3b0a" providerId="LiveId" clId="{94B90ECE-6788-425C-BF8C-BCA681F9E2AE}" dt="2025-06-11T08:23:23.189" v="471" actId="478"/>
          <ac:spMkLst>
            <pc:docMk/>
            <pc:sldMk cId="395188290" sldId="275"/>
            <ac:spMk id="5" creationId="{5AC9162E-D6EF-3192-8C76-246112CB2DE7}"/>
          </ac:spMkLst>
        </pc:spChg>
        <pc:spChg chg="del">
          <ac:chgData name="Kevin Hartman" userId="801a5cf5c13d3b0a" providerId="LiveId" clId="{94B90ECE-6788-425C-BF8C-BCA681F9E2AE}" dt="2025-06-11T08:23:23.189" v="471" actId="478"/>
          <ac:spMkLst>
            <pc:docMk/>
            <pc:sldMk cId="395188290" sldId="275"/>
            <ac:spMk id="6" creationId="{7A8D0E13-BF33-CA42-9AEA-5A17FE3034EA}"/>
          </ac:spMkLst>
        </pc:spChg>
        <pc:spChg chg="del">
          <ac:chgData name="Kevin Hartman" userId="801a5cf5c13d3b0a" providerId="LiveId" clId="{94B90ECE-6788-425C-BF8C-BCA681F9E2AE}" dt="2025-06-11T08:23:23.189" v="471" actId="478"/>
          <ac:spMkLst>
            <pc:docMk/>
            <pc:sldMk cId="395188290" sldId="275"/>
            <ac:spMk id="7" creationId="{B89AE1C6-04D6-1CAB-1399-0B72DBF615F4}"/>
          </ac:spMkLst>
        </pc:spChg>
        <pc:spChg chg="del">
          <ac:chgData name="Kevin Hartman" userId="801a5cf5c13d3b0a" providerId="LiveId" clId="{94B90ECE-6788-425C-BF8C-BCA681F9E2AE}" dt="2025-06-11T08:23:23.189" v="471" actId="478"/>
          <ac:spMkLst>
            <pc:docMk/>
            <pc:sldMk cId="395188290" sldId="275"/>
            <ac:spMk id="8" creationId="{DD5B6185-5481-CE2B-190E-B2DC86786235}"/>
          </ac:spMkLst>
        </pc:spChg>
        <pc:spChg chg="del">
          <ac:chgData name="Kevin Hartman" userId="801a5cf5c13d3b0a" providerId="LiveId" clId="{94B90ECE-6788-425C-BF8C-BCA681F9E2AE}" dt="2025-06-11T08:23:23.189" v="471" actId="478"/>
          <ac:spMkLst>
            <pc:docMk/>
            <pc:sldMk cId="395188290" sldId="275"/>
            <ac:spMk id="9" creationId="{1701A7A4-7FEA-D6DD-8EB4-4775136EA1F4}"/>
          </ac:spMkLst>
        </pc:spChg>
        <pc:spChg chg="add mod">
          <ac:chgData name="Kevin Hartman" userId="801a5cf5c13d3b0a" providerId="LiveId" clId="{94B90ECE-6788-425C-BF8C-BCA681F9E2AE}" dt="2025-06-11T08:24:50.166" v="512" actId="14100"/>
          <ac:spMkLst>
            <pc:docMk/>
            <pc:sldMk cId="395188290" sldId="275"/>
            <ac:spMk id="10" creationId="{E6255DD2-6EFB-6BCF-ABF3-C75300CCDE85}"/>
          </ac:spMkLst>
        </pc:spChg>
        <pc:spChg chg="add mod topLvl">
          <ac:chgData name="Kevin Hartman" userId="801a5cf5c13d3b0a" providerId="LiveId" clId="{94B90ECE-6788-425C-BF8C-BCA681F9E2AE}" dt="2025-06-11T08:37:32.249" v="1049" actId="165"/>
          <ac:spMkLst>
            <pc:docMk/>
            <pc:sldMk cId="395188290" sldId="275"/>
            <ac:spMk id="11" creationId="{D10E52DA-273A-6D50-F870-EEE193E91E24}"/>
          </ac:spMkLst>
        </pc:spChg>
        <pc:spChg chg="add mod topLvl">
          <ac:chgData name="Kevin Hartman" userId="801a5cf5c13d3b0a" providerId="LiveId" clId="{94B90ECE-6788-425C-BF8C-BCA681F9E2AE}" dt="2025-06-11T08:37:32.249" v="1049" actId="165"/>
          <ac:spMkLst>
            <pc:docMk/>
            <pc:sldMk cId="395188290" sldId="275"/>
            <ac:spMk id="12" creationId="{43A46E45-7C66-8742-4A27-F1F01A0BD2FA}"/>
          </ac:spMkLst>
        </pc:spChg>
        <pc:spChg chg="add del mod">
          <ac:chgData name="Kevin Hartman" userId="801a5cf5c13d3b0a" providerId="LiveId" clId="{94B90ECE-6788-425C-BF8C-BCA681F9E2AE}" dt="2025-06-11T08:27:30.753" v="581" actId="478"/>
          <ac:spMkLst>
            <pc:docMk/>
            <pc:sldMk cId="395188290" sldId="275"/>
            <ac:spMk id="13" creationId="{A0A1FDA3-7CA1-0FAA-59D8-A5B4646EDC74}"/>
          </ac:spMkLst>
        </pc:spChg>
        <pc:spChg chg="add del mod">
          <ac:chgData name="Kevin Hartman" userId="801a5cf5c13d3b0a" providerId="LiveId" clId="{94B90ECE-6788-425C-BF8C-BCA681F9E2AE}" dt="2025-06-11T08:27:35.320" v="583" actId="478"/>
          <ac:spMkLst>
            <pc:docMk/>
            <pc:sldMk cId="395188290" sldId="275"/>
            <ac:spMk id="14" creationId="{410A5499-9B7F-A72E-288E-61F85BA1C746}"/>
          </ac:spMkLst>
        </pc:spChg>
        <pc:spChg chg="add mod topLvl">
          <ac:chgData name="Kevin Hartman" userId="801a5cf5c13d3b0a" providerId="LiveId" clId="{94B90ECE-6788-425C-BF8C-BCA681F9E2AE}" dt="2025-06-11T08:37:32.249" v="1049" actId="165"/>
          <ac:spMkLst>
            <pc:docMk/>
            <pc:sldMk cId="395188290" sldId="275"/>
            <ac:spMk id="15" creationId="{B2653D81-1BD9-751F-2C5A-336FEAA42D23}"/>
          </ac:spMkLst>
        </pc:spChg>
        <pc:spChg chg="add mod topLvl">
          <ac:chgData name="Kevin Hartman" userId="801a5cf5c13d3b0a" providerId="LiveId" clId="{94B90ECE-6788-425C-BF8C-BCA681F9E2AE}" dt="2025-06-11T08:37:32.249" v="1049" actId="165"/>
          <ac:spMkLst>
            <pc:docMk/>
            <pc:sldMk cId="395188290" sldId="275"/>
            <ac:spMk id="16" creationId="{0D693161-2C97-B996-A642-24A6E3973ECD}"/>
          </ac:spMkLst>
        </pc:spChg>
        <pc:spChg chg="add del mod">
          <ac:chgData name="Kevin Hartman" userId="801a5cf5c13d3b0a" providerId="LiveId" clId="{94B90ECE-6788-425C-BF8C-BCA681F9E2AE}" dt="2025-06-11T08:33:20.939" v="955" actId="478"/>
          <ac:spMkLst>
            <pc:docMk/>
            <pc:sldMk cId="395188290" sldId="275"/>
            <ac:spMk id="17" creationId="{8F0D8D8F-30B9-C8E3-567F-926B5A91B591}"/>
          </ac:spMkLst>
        </pc:spChg>
        <pc:spChg chg="add mod topLvl">
          <ac:chgData name="Kevin Hartman" userId="801a5cf5c13d3b0a" providerId="LiveId" clId="{94B90ECE-6788-425C-BF8C-BCA681F9E2AE}" dt="2025-06-11T08:37:32.249" v="1049" actId="165"/>
          <ac:spMkLst>
            <pc:docMk/>
            <pc:sldMk cId="395188290" sldId="275"/>
            <ac:spMk id="18" creationId="{59566D40-FB0A-9440-0213-9402D825B9CA}"/>
          </ac:spMkLst>
        </pc:spChg>
        <pc:spChg chg="add del mod">
          <ac:chgData name="Kevin Hartman" userId="801a5cf5c13d3b0a" providerId="LiveId" clId="{94B90ECE-6788-425C-BF8C-BCA681F9E2AE}" dt="2025-06-11T08:33:20.939" v="955" actId="478"/>
          <ac:spMkLst>
            <pc:docMk/>
            <pc:sldMk cId="395188290" sldId="275"/>
            <ac:spMk id="19" creationId="{A533E37C-1513-15E3-6B46-2CA51E60C1ED}"/>
          </ac:spMkLst>
        </pc:spChg>
        <pc:spChg chg="add mod topLvl">
          <ac:chgData name="Kevin Hartman" userId="801a5cf5c13d3b0a" providerId="LiveId" clId="{94B90ECE-6788-425C-BF8C-BCA681F9E2AE}" dt="2025-06-11T08:37:32.249" v="1049" actId="165"/>
          <ac:spMkLst>
            <pc:docMk/>
            <pc:sldMk cId="395188290" sldId="275"/>
            <ac:spMk id="20" creationId="{37069335-E578-F079-928C-96F5CC5AE599}"/>
          </ac:spMkLst>
        </pc:spChg>
        <pc:spChg chg="add mod topLvl">
          <ac:chgData name="Kevin Hartman" userId="801a5cf5c13d3b0a" providerId="LiveId" clId="{94B90ECE-6788-425C-BF8C-BCA681F9E2AE}" dt="2025-06-11T08:37:32.249" v="1049" actId="165"/>
          <ac:spMkLst>
            <pc:docMk/>
            <pc:sldMk cId="395188290" sldId="275"/>
            <ac:spMk id="21" creationId="{65107A95-FADC-1697-D1CA-62C9AF58BFD5}"/>
          </ac:spMkLst>
        </pc:spChg>
        <pc:spChg chg="add mod topLvl">
          <ac:chgData name="Kevin Hartman" userId="801a5cf5c13d3b0a" providerId="LiveId" clId="{94B90ECE-6788-425C-BF8C-BCA681F9E2AE}" dt="2025-06-11T08:37:32.249" v="1049" actId="165"/>
          <ac:spMkLst>
            <pc:docMk/>
            <pc:sldMk cId="395188290" sldId="275"/>
            <ac:spMk id="22" creationId="{F9A885C6-8EE2-ECFB-73F2-1E184FF7A424}"/>
          </ac:spMkLst>
        </pc:spChg>
        <pc:spChg chg="add mod topLvl">
          <ac:chgData name="Kevin Hartman" userId="801a5cf5c13d3b0a" providerId="LiveId" clId="{94B90ECE-6788-425C-BF8C-BCA681F9E2AE}" dt="2025-06-11T08:37:32.249" v="1049" actId="165"/>
          <ac:spMkLst>
            <pc:docMk/>
            <pc:sldMk cId="395188290" sldId="275"/>
            <ac:spMk id="23" creationId="{2D2CCC73-5AD9-56B1-2A5D-40F03BE5FCA7}"/>
          </ac:spMkLst>
        </pc:spChg>
        <pc:spChg chg="add mod topLvl">
          <ac:chgData name="Kevin Hartman" userId="801a5cf5c13d3b0a" providerId="LiveId" clId="{94B90ECE-6788-425C-BF8C-BCA681F9E2AE}" dt="2025-06-11T08:37:32.249" v="1049" actId="165"/>
          <ac:spMkLst>
            <pc:docMk/>
            <pc:sldMk cId="395188290" sldId="275"/>
            <ac:spMk id="24" creationId="{7149751A-38CD-F62F-1C7F-E36D8DC64264}"/>
          </ac:spMkLst>
        </pc:spChg>
        <pc:spChg chg="add mod">
          <ac:chgData name="Kevin Hartman" userId="801a5cf5c13d3b0a" providerId="LiveId" clId="{94B90ECE-6788-425C-BF8C-BCA681F9E2AE}" dt="2025-06-11T08:37:01.439" v="1042" actId="14100"/>
          <ac:spMkLst>
            <pc:docMk/>
            <pc:sldMk cId="395188290" sldId="275"/>
            <ac:spMk id="25" creationId="{70D4A10D-3DC9-E2BF-9B04-87312E162405}"/>
          </ac:spMkLst>
        </pc:spChg>
        <pc:spChg chg="add">
          <ac:chgData name="Kevin Hartman" userId="801a5cf5c13d3b0a" providerId="LiveId" clId="{94B90ECE-6788-425C-BF8C-BCA681F9E2AE}" dt="2025-06-11T08:34:52.820" v="984"/>
          <ac:spMkLst>
            <pc:docMk/>
            <pc:sldMk cId="395188290" sldId="275"/>
            <ac:spMk id="26" creationId="{049C9EBE-AA34-0621-3097-E913700FD5D5}"/>
          </ac:spMkLst>
        </pc:spChg>
        <pc:spChg chg="add mod">
          <ac:chgData name="Kevin Hartman" userId="801a5cf5c13d3b0a" providerId="LiveId" clId="{94B90ECE-6788-425C-BF8C-BCA681F9E2AE}" dt="2025-06-11T08:37:15.575" v="1046" actId="20577"/>
          <ac:spMkLst>
            <pc:docMk/>
            <pc:sldMk cId="395188290" sldId="275"/>
            <ac:spMk id="27" creationId="{123C9AB6-A54B-38F0-99ED-5ED4EED68D78}"/>
          </ac:spMkLst>
        </pc:spChg>
        <pc:grpChg chg="mod">
          <ac:chgData name="Kevin Hartman" userId="801a5cf5c13d3b0a" providerId="LiveId" clId="{94B90ECE-6788-425C-BF8C-BCA681F9E2AE}" dt="2025-06-11T08:37:29.229" v="1048" actId="1076"/>
          <ac:grpSpMkLst>
            <pc:docMk/>
            <pc:sldMk cId="395188290" sldId="275"/>
            <ac:grpSpMk id="28" creationId="{B9456C47-F4A1-B762-7655-385A9FA4E03D}"/>
          </ac:grpSpMkLst>
        </pc:grpChg>
      </pc:sldChg>
      <pc:sldChg chg="addSp delSp modSp add mod">
        <pc:chgData name="Kevin Hartman" userId="801a5cf5c13d3b0a" providerId="LiveId" clId="{94B90ECE-6788-425C-BF8C-BCA681F9E2AE}" dt="2025-06-11T09:00:29.379" v="1778" actId="1076"/>
        <pc:sldMkLst>
          <pc:docMk/>
          <pc:sldMk cId="1901291300" sldId="276"/>
        </pc:sldMkLst>
        <pc:spChg chg="add mod">
          <ac:chgData name="Kevin Hartman" userId="801a5cf5c13d3b0a" providerId="LiveId" clId="{94B90ECE-6788-425C-BF8C-BCA681F9E2AE}" dt="2025-06-11T08:50:25.279" v="1500" actId="207"/>
          <ac:spMkLst>
            <pc:docMk/>
            <pc:sldMk cId="1901291300" sldId="276"/>
            <ac:spMk id="3" creationId="{B64166FE-6558-DEB1-2917-D5A660DB9814}"/>
          </ac:spMkLst>
        </pc:spChg>
        <pc:spChg chg="mod">
          <ac:chgData name="Kevin Hartman" userId="801a5cf5c13d3b0a" providerId="LiveId" clId="{94B90ECE-6788-425C-BF8C-BCA681F9E2AE}" dt="2025-06-11T08:51:06.477" v="1523" actId="20577"/>
          <ac:spMkLst>
            <pc:docMk/>
            <pc:sldMk cId="1901291300" sldId="276"/>
            <ac:spMk id="10" creationId="{5F0C334F-F24D-F098-108A-AF7FA21D72E4}"/>
          </ac:spMkLst>
        </pc:spChg>
        <pc:spChg chg="mod">
          <ac:chgData name="Kevin Hartman" userId="801a5cf5c13d3b0a" providerId="LiveId" clId="{94B90ECE-6788-425C-BF8C-BCA681F9E2AE}" dt="2025-06-11T08:49:59.529" v="1461" actId="20577"/>
          <ac:spMkLst>
            <pc:docMk/>
            <pc:sldMk cId="1901291300" sldId="276"/>
            <ac:spMk id="11" creationId="{B977D03C-FE2F-8E34-E262-15B6B156FC91}"/>
          </ac:spMkLst>
        </pc:spChg>
        <pc:spChg chg="mod">
          <ac:chgData name="Kevin Hartman" userId="801a5cf5c13d3b0a" providerId="LiveId" clId="{94B90ECE-6788-425C-BF8C-BCA681F9E2AE}" dt="2025-06-11T08:50:02.852" v="1474" actId="20577"/>
          <ac:spMkLst>
            <pc:docMk/>
            <pc:sldMk cId="1901291300" sldId="276"/>
            <ac:spMk id="12" creationId="{E3DBEAE1-C4DA-0148-C38A-8B96CAB552F1}"/>
          </ac:spMkLst>
        </pc:spChg>
        <pc:spChg chg="del">
          <ac:chgData name="Kevin Hartman" userId="801a5cf5c13d3b0a" providerId="LiveId" clId="{94B90ECE-6788-425C-BF8C-BCA681F9E2AE}" dt="2025-06-11T08:49:49.992" v="1419" actId="478"/>
          <ac:spMkLst>
            <pc:docMk/>
            <pc:sldMk cId="1901291300" sldId="276"/>
            <ac:spMk id="15" creationId="{35B64A6E-3CCE-0C30-6473-2F1E83A5708C}"/>
          </ac:spMkLst>
        </pc:spChg>
        <pc:spChg chg="mod">
          <ac:chgData name="Kevin Hartman" userId="801a5cf5c13d3b0a" providerId="LiveId" clId="{94B90ECE-6788-425C-BF8C-BCA681F9E2AE}" dt="2025-06-11T08:50:52.689" v="1509" actId="20577"/>
          <ac:spMkLst>
            <pc:docMk/>
            <pc:sldMk cId="1901291300" sldId="276"/>
            <ac:spMk id="16" creationId="{5FCE5D7E-1EB7-1E53-281F-BCE90E941E6F}"/>
          </ac:spMkLst>
        </pc:spChg>
        <pc:spChg chg="del">
          <ac:chgData name="Kevin Hartman" userId="801a5cf5c13d3b0a" providerId="LiveId" clId="{94B90ECE-6788-425C-BF8C-BCA681F9E2AE}" dt="2025-06-11T08:49:49.992" v="1419" actId="478"/>
          <ac:spMkLst>
            <pc:docMk/>
            <pc:sldMk cId="1901291300" sldId="276"/>
            <ac:spMk id="18" creationId="{13411739-B212-BB2A-4DC6-0FF07FA7F7E3}"/>
          </ac:spMkLst>
        </pc:spChg>
        <pc:spChg chg="del">
          <ac:chgData name="Kevin Hartman" userId="801a5cf5c13d3b0a" providerId="LiveId" clId="{94B90ECE-6788-425C-BF8C-BCA681F9E2AE}" dt="2025-06-11T08:49:49.992" v="1419" actId="478"/>
          <ac:spMkLst>
            <pc:docMk/>
            <pc:sldMk cId="1901291300" sldId="276"/>
            <ac:spMk id="20" creationId="{96039F33-BA71-2CFC-A6EC-9A130EC48E96}"/>
          </ac:spMkLst>
        </pc:spChg>
        <pc:spChg chg="mod">
          <ac:chgData name="Kevin Hartman" userId="801a5cf5c13d3b0a" providerId="LiveId" clId="{94B90ECE-6788-425C-BF8C-BCA681F9E2AE}" dt="2025-06-11T08:50:55.779" v="1513" actId="20577"/>
          <ac:spMkLst>
            <pc:docMk/>
            <pc:sldMk cId="1901291300" sldId="276"/>
            <ac:spMk id="21" creationId="{E63E312E-81EF-4E2E-D165-46A30798A110}"/>
          </ac:spMkLst>
        </pc:spChg>
        <pc:spChg chg="del">
          <ac:chgData name="Kevin Hartman" userId="801a5cf5c13d3b0a" providerId="LiveId" clId="{94B90ECE-6788-425C-BF8C-BCA681F9E2AE}" dt="2025-06-11T08:49:49.992" v="1419" actId="478"/>
          <ac:spMkLst>
            <pc:docMk/>
            <pc:sldMk cId="1901291300" sldId="276"/>
            <ac:spMk id="22" creationId="{F7D6A575-11AC-B03E-00C8-3EB68F7C1CCB}"/>
          </ac:spMkLst>
        </pc:spChg>
        <pc:spChg chg="del">
          <ac:chgData name="Kevin Hartman" userId="801a5cf5c13d3b0a" providerId="LiveId" clId="{94B90ECE-6788-425C-BF8C-BCA681F9E2AE}" dt="2025-06-11T08:49:49.992" v="1419" actId="478"/>
          <ac:spMkLst>
            <pc:docMk/>
            <pc:sldMk cId="1901291300" sldId="276"/>
            <ac:spMk id="23" creationId="{51F25148-1A0E-AAC5-6B41-0B138DA34B4D}"/>
          </ac:spMkLst>
        </pc:spChg>
        <pc:spChg chg="mod">
          <ac:chgData name="Kevin Hartman" userId="801a5cf5c13d3b0a" providerId="LiveId" clId="{94B90ECE-6788-425C-BF8C-BCA681F9E2AE}" dt="2025-06-11T08:50:57.879" v="1517" actId="20577"/>
          <ac:spMkLst>
            <pc:docMk/>
            <pc:sldMk cId="1901291300" sldId="276"/>
            <ac:spMk id="24" creationId="{2847509F-7CDD-5BB4-6FE7-FBED3A0874BC}"/>
          </ac:spMkLst>
        </pc:spChg>
        <pc:spChg chg="del">
          <ac:chgData name="Kevin Hartman" userId="801a5cf5c13d3b0a" providerId="LiveId" clId="{94B90ECE-6788-425C-BF8C-BCA681F9E2AE}" dt="2025-06-11T08:49:49.992" v="1419" actId="478"/>
          <ac:spMkLst>
            <pc:docMk/>
            <pc:sldMk cId="1901291300" sldId="276"/>
            <ac:spMk id="25" creationId="{EAED23D9-5916-6611-C123-84583821307B}"/>
          </ac:spMkLst>
        </pc:spChg>
        <pc:spChg chg="del">
          <ac:chgData name="Kevin Hartman" userId="801a5cf5c13d3b0a" providerId="LiveId" clId="{94B90ECE-6788-425C-BF8C-BCA681F9E2AE}" dt="2025-06-11T08:49:49.992" v="1419" actId="478"/>
          <ac:spMkLst>
            <pc:docMk/>
            <pc:sldMk cId="1901291300" sldId="276"/>
            <ac:spMk id="27" creationId="{74D460B7-6D43-AF7F-0DF5-0BDCB4C24753}"/>
          </ac:spMkLst>
        </pc:spChg>
        <pc:picChg chg="add mod">
          <ac:chgData name="Kevin Hartman" userId="801a5cf5c13d3b0a" providerId="LiveId" clId="{94B90ECE-6788-425C-BF8C-BCA681F9E2AE}" dt="2025-06-11T08:59:28.222" v="1764" actId="1076"/>
          <ac:picMkLst>
            <pc:docMk/>
            <pc:sldMk cId="1901291300" sldId="276"/>
            <ac:picMk id="3074" creationId="{39292B54-3F7D-5E1E-C16F-CA7CF57E7C0C}"/>
          </ac:picMkLst>
        </pc:picChg>
        <pc:picChg chg="add mod">
          <ac:chgData name="Kevin Hartman" userId="801a5cf5c13d3b0a" providerId="LiveId" clId="{94B90ECE-6788-425C-BF8C-BCA681F9E2AE}" dt="2025-06-11T09:00:29.379" v="1778" actId="1076"/>
          <ac:picMkLst>
            <pc:docMk/>
            <pc:sldMk cId="1901291300" sldId="276"/>
            <ac:picMk id="3076" creationId="{4B66FDFC-1A82-93C4-95F5-9935BA4CB599}"/>
          </ac:picMkLst>
        </pc:picChg>
        <pc:picChg chg="add mod">
          <ac:chgData name="Kevin Hartman" userId="801a5cf5c13d3b0a" providerId="LiveId" clId="{94B90ECE-6788-425C-BF8C-BCA681F9E2AE}" dt="2025-06-11T09:00:20.185" v="1775" actId="1076"/>
          <ac:picMkLst>
            <pc:docMk/>
            <pc:sldMk cId="1901291300" sldId="276"/>
            <ac:picMk id="3078" creationId="{D4C8ADE4-274D-5A64-8F69-30483698A725}"/>
          </ac:picMkLst>
        </pc:picChg>
      </pc:sldChg>
      <pc:sldChg chg="addSp delSp modSp add mod">
        <pc:chgData name="Kevin Hartman" userId="801a5cf5c13d3b0a" providerId="LiveId" clId="{94B90ECE-6788-425C-BF8C-BCA681F9E2AE}" dt="2025-06-11T08:58:25.223" v="1761" actId="14100"/>
        <pc:sldMkLst>
          <pc:docMk/>
          <pc:sldMk cId="29597913" sldId="277"/>
        </pc:sldMkLst>
        <pc:spChg chg="mod">
          <ac:chgData name="Kevin Hartman" userId="801a5cf5c13d3b0a" providerId="LiveId" clId="{94B90ECE-6788-425C-BF8C-BCA681F9E2AE}" dt="2025-06-11T08:58:15.323" v="1758" actId="14100"/>
          <ac:spMkLst>
            <pc:docMk/>
            <pc:sldMk cId="29597913" sldId="277"/>
            <ac:spMk id="3" creationId="{A180B85C-4362-4FB3-5E27-E06558427154}"/>
          </ac:spMkLst>
        </pc:spChg>
        <pc:spChg chg="add mod">
          <ac:chgData name="Kevin Hartman" userId="801a5cf5c13d3b0a" providerId="LiveId" clId="{94B90ECE-6788-425C-BF8C-BCA681F9E2AE}" dt="2025-06-11T08:57:29.099" v="1745" actId="1076"/>
          <ac:spMkLst>
            <pc:docMk/>
            <pc:sldMk cId="29597913" sldId="277"/>
            <ac:spMk id="4" creationId="{D72C4834-CFF6-F6F9-019B-20F1E18BB9E2}"/>
          </ac:spMkLst>
        </pc:spChg>
        <pc:spChg chg="add mod">
          <ac:chgData name="Kevin Hartman" userId="801a5cf5c13d3b0a" providerId="LiveId" clId="{94B90ECE-6788-425C-BF8C-BCA681F9E2AE}" dt="2025-06-11T08:57:48.219" v="1751" actId="1076"/>
          <ac:spMkLst>
            <pc:docMk/>
            <pc:sldMk cId="29597913" sldId="277"/>
            <ac:spMk id="5" creationId="{DCF4B71A-E901-8CC0-27DD-3DA42BDE1DA4}"/>
          </ac:spMkLst>
        </pc:spChg>
        <pc:spChg chg="add mod">
          <ac:chgData name="Kevin Hartman" userId="801a5cf5c13d3b0a" providerId="LiveId" clId="{94B90ECE-6788-425C-BF8C-BCA681F9E2AE}" dt="2025-06-11T08:57:43.242" v="1749" actId="1076"/>
          <ac:spMkLst>
            <pc:docMk/>
            <pc:sldMk cId="29597913" sldId="277"/>
            <ac:spMk id="6" creationId="{60BC6C53-C20D-7AE8-0156-B8D896DD182D}"/>
          </ac:spMkLst>
        </pc:spChg>
        <pc:spChg chg="add mod">
          <ac:chgData name="Kevin Hartman" userId="801a5cf5c13d3b0a" providerId="LiveId" clId="{94B90ECE-6788-425C-BF8C-BCA681F9E2AE}" dt="2025-06-11T08:57:34.439" v="1747" actId="1076"/>
          <ac:spMkLst>
            <pc:docMk/>
            <pc:sldMk cId="29597913" sldId="277"/>
            <ac:spMk id="7" creationId="{C482CE4B-4BD6-A902-B570-471FFD610DED}"/>
          </ac:spMkLst>
        </pc:spChg>
        <pc:spChg chg="mod">
          <ac:chgData name="Kevin Hartman" userId="801a5cf5c13d3b0a" providerId="LiveId" clId="{94B90ECE-6788-425C-BF8C-BCA681F9E2AE}" dt="2025-06-11T08:51:13.759" v="1531" actId="20577"/>
          <ac:spMkLst>
            <pc:docMk/>
            <pc:sldMk cId="29597913" sldId="277"/>
            <ac:spMk id="10" creationId="{ED91509E-0806-C1AE-1487-684B0720D3E2}"/>
          </ac:spMkLst>
        </pc:spChg>
        <pc:spChg chg="del">
          <ac:chgData name="Kevin Hartman" userId="801a5cf5c13d3b0a" providerId="LiveId" clId="{94B90ECE-6788-425C-BF8C-BCA681F9E2AE}" dt="2025-06-11T08:51:54.379" v="1564" actId="478"/>
          <ac:spMkLst>
            <pc:docMk/>
            <pc:sldMk cId="29597913" sldId="277"/>
            <ac:spMk id="11" creationId="{45CF33F4-2D2F-4FE3-AD27-CAF8C87E5047}"/>
          </ac:spMkLst>
        </pc:spChg>
        <pc:spChg chg="mod ord">
          <ac:chgData name="Kevin Hartman" userId="801a5cf5c13d3b0a" providerId="LiveId" clId="{94B90ECE-6788-425C-BF8C-BCA681F9E2AE}" dt="2025-06-11T08:58:25.223" v="1761" actId="14100"/>
          <ac:spMkLst>
            <pc:docMk/>
            <pc:sldMk cId="29597913" sldId="277"/>
            <ac:spMk id="12" creationId="{7FDE0CEB-AAD1-86A4-1243-4E7E3F857CA5}"/>
          </ac:spMkLst>
        </pc:spChg>
        <pc:spChg chg="del">
          <ac:chgData name="Kevin Hartman" userId="801a5cf5c13d3b0a" providerId="LiveId" clId="{94B90ECE-6788-425C-BF8C-BCA681F9E2AE}" dt="2025-06-11T08:51:48.830" v="1563" actId="478"/>
          <ac:spMkLst>
            <pc:docMk/>
            <pc:sldMk cId="29597913" sldId="277"/>
            <ac:spMk id="16" creationId="{043931D1-C9F1-FCFE-9BE6-EA871133A81E}"/>
          </ac:spMkLst>
        </pc:spChg>
        <pc:spChg chg="del">
          <ac:chgData name="Kevin Hartman" userId="801a5cf5c13d3b0a" providerId="LiveId" clId="{94B90ECE-6788-425C-BF8C-BCA681F9E2AE}" dt="2025-06-11T08:51:48.830" v="1563" actId="478"/>
          <ac:spMkLst>
            <pc:docMk/>
            <pc:sldMk cId="29597913" sldId="277"/>
            <ac:spMk id="21" creationId="{67D3B113-4FD2-A8D3-D335-BC11A55D22F5}"/>
          </ac:spMkLst>
        </pc:spChg>
        <pc:spChg chg="del">
          <ac:chgData name="Kevin Hartman" userId="801a5cf5c13d3b0a" providerId="LiveId" clId="{94B90ECE-6788-425C-BF8C-BCA681F9E2AE}" dt="2025-06-11T08:51:48.830" v="1563" actId="478"/>
          <ac:spMkLst>
            <pc:docMk/>
            <pc:sldMk cId="29597913" sldId="277"/>
            <ac:spMk id="24" creationId="{B00237BF-9C01-DF10-976A-05989142BCBC}"/>
          </ac:spMkLst>
        </pc:spChg>
        <pc:picChg chg="add mod ord">
          <ac:chgData name="Kevin Hartman" userId="801a5cf5c13d3b0a" providerId="LiveId" clId="{94B90ECE-6788-425C-BF8C-BCA681F9E2AE}" dt="2025-06-11T08:57:17.919" v="1743" actId="1076"/>
          <ac:picMkLst>
            <pc:docMk/>
            <pc:sldMk cId="29597913" sldId="277"/>
            <ac:picMk id="9" creationId="{D1C23C59-0241-D8EA-1DCC-037C0A8E0447}"/>
          </ac:picMkLst>
        </pc:picChg>
        <pc:picChg chg="add mod ord">
          <ac:chgData name="Kevin Hartman" userId="801a5cf5c13d3b0a" providerId="LiveId" clId="{94B90ECE-6788-425C-BF8C-BCA681F9E2AE}" dt="2025-06-11T08:57:17.919" v="1743" actId="1076"/>
          <ac:picMkLst>
            <pc:docMk/>
            <pc:sldMk cId="29597913" sldId="277"/>
            <ac:picMk id="14" creationId="{781A448E-204D-E39D-E940-B64EE64660DD}"/>
          </ac:picMkLst>
        </pc:picChg>
        <pc:picChg chg="add mod">
          <ac:chgData name="Kevin Hartman" userId="801a5cf5c13d3b0a" providerId="LiveId" clId="{94B90ECE-6788-425C-BF8C-BCA681F9E2AE}" dt="2025-06-11T08:57:17.919" v="1743" actId="1076"/>
          <ac:picMkLst>
            <pc:docMk/>
            <pc:sldMk cId="29597913" sldId="277"/>
            <ac:picMk id="15" creationId="{433ACB35-2576-9486-0AB2-9FC2DE6D0714}"/>
          </ac:picMkLst>
        </pc:picChg>
        <pc:picChg chg="add mod">
          <ac:chgData name="Kevin Hartman" userId="801a5cf5c13d3b0a" providerId="LiveId" clId="{94B90ECE-6788-425C-BF8C-BCA681F9E2AE}" dt="2025-06-11T08:57:17.919" v="1743" actId="1076"/>
          <ac:picMkLst>
            <pc:docMk/>
            <pc:sldMk cId="29597913" sldId="277"/>
            <ac:picMk id="17" creationId="{6BF3796F-84C7-A1E6-6635-A8F710259734}"/>
          </ac:picMkLst>
        </pc:picChg>
        <pc:picChg chg="add del mod">
          <ac:chgData name="Kevin Hartman" userId="801a5cf5c13d3b0a" providerId="LiveId" clId="{94B90ECE-6788-425C-BF8C-BCA681F9E2AE}" dt="2025-06-11T08:54:12.471" v="1673" actId="478"/>
          <ac:picMkLst>
            <pc:docMk/>
            <pc:sldMk cId="29597913" sldId="277"/>
            <ac:picMk id="2050" creationId="{3E93EBF2-B9D3-36E3-BE85-410D3EA43BC1}"/>
          </ac:picMkLst>
        </pc:picChg>
        <pc:picChg chg="add del mod">
          <ac:chgData name="Kevin Hartman" userId="801a5cf5c13d3b0a" providerId="LiveId" clId="{94B90ECE-6788-425C-BF8C-BCA681F9E2AE}" dt="2025-06-11T08:54:12.939" v="1674" actId="478"/>
          <ac:picMkLst>
            <pc:docMk/>
            <pc:sldMk cId="29597913" sldId="277"/>
            <ac:picMk id="2052" creationId="{FD38CAB4-6C2B-1DAB-799F-83F849ACE883}"/>
          </ac:picMkLst>
        </pc:picChg>
      </pc:sldChg>
      <pc:sldChg chg="modSp add mod ord">
        <pc:chgData name="Kevin Hartman" userId="801a5cf5c13d3b0a" providerId="LiveId" clId="{94B90ECE-6788-425C-BF8C-BCA681F9E2AE}" dt="2025-06-11T08:51:32.249" v="1562" actId="20577"/>
        <pc:sldMkLst>
          <pc:docMk/>
          <pc:sldMk cId="2679412616" sldId="278"/>
        </pc:sldMkLst>
        <pc:spChg chg="mod">
          <ac:chgData name="Kevin Hartman" userId="801a5cf5c13d3b0a" providerId="LiveId" clId="{94B90ECE-6788-425C-BF8C-BCA681F9E2AE}" dt="2025-06-11T08:51:32.249" v="1562" actId="20577"/>
          <ac:spMkLst>
            <pc:docMk/>
            <pc:sldMk cId="2679412616" sldId="278"/>
            <ac:spMk id="3" creationId="{C5CEF2F7-993F-4108-A12C-688C9F6D8F64}"/>
          </ac:spMkLst>
        </pc:spChg>
      </pc:sldChg>
    </pc:docChg>
  </pc:docChgLst>
  <pc:docChgLst>
    <pc:chgData name="Kevin Hartman" userId="801a5cf5c13d3b0a" providerId="LiveId" clId="{ADAA8B95-80A1-40DA-A1F8-147AEF01E009}"/>
    <pc:docChg chg="undo custSel addSld modSld sldOrd">
      <pc:chgData name="Kevin Hartman" userId="801a5cf5c13d3b0a" providerId="LiveId" clId="{ADAA8B95-80A1-40DA-A1F8-147AEF01E009}" dt="2025-06-04T17:10:52.960" v="708" actId="1076"/>
      <pc:docMkLst>
        <pc:docMk/>
      </pc:docMkLst>
      <pc:sldChg chg="addSp delSp modSp new mod">
        <pc:chgData name="Kevin Hartman" userId="801a5cf5c13d3b0a" providerId="LiveId" clId="{ADAA8B95-80A1-40DA-A1F8-147AEF01E009}" dt="2025-06-04T16:02:25.721" v="86" actId="2711"/>
        <pc:sldMkLst>
          <pc:docMk/>
          <pc:sldMk cId="2836899269" sldId="256"/>
        </pc:sldMkLst>
        <pc:spChg chg="add mod">
          <ac:chgData name="Kevin Hartman" userId="801a5cf5c13d3b0a" providerId="LiveId" clId="{ADAA8B95-80A1-40DA-A1F8-147AEF01E009}" dt="2025-06-04T16:00:48.949" v="77" actId="14100"/>
          <ac:spMkLst>
            <pc:docMk/>
            <pc:sldMk cId="2836899269" sldId="256"/>
            <ac:spMk id="2" creationId="{30E07E3E-2389-1A7C-05A2-62A973D1DA83}"/>
          </ac:spMkLst>
        </pc:spChg>
        <pc:spChg chg="add mod">
          <ac:chgData name="Kevin Hartman" userId="801a5cf5c13d3b0a" providerId="LiveId" clId="{ADAA8B95-80A1-40DA-A1F8-147AEF01E009}" dt="2025-06-04T16:00:37.917" v="70" actId="1076"/>
          <ac:spMkLst>
            <pc:docMk/>
            <pc:sldMk cId="2836899269" sldId="256"/>
            <ac:spMk id="3" creationId="{B5FAC32A-75AC-138A-0984-C81CC4D25332}"/>
          </ac:spMkLst>
        </pc:spChg>
        <pc:spChg chg="add mod">
          <ac:chgData name="Kevin Hartman" userId="801a5cf5c13d3b0a" providerId="LiveId" clId="{ADAA8B95-80A1-40DA-A1F8-147AEF01E009}" dt="2025-06-04T16:00:01.841" v="57" actId="255"/>
          <ac:spMkLst>
            <pc:docMk/>
            <pc:sldMk cId="2836899269" sldId="256"/>
            <ac:spMk id="4" creationId="{6D55E9F4-FE04-C3B5-C07E-E597464BB976}"/>
          </ac:spMkLst>
        </pc:spChg>
        <pc:spChg chg="add mod">
          <ac:chgData name="Kevin Hartman" userId="801a5cf5c13d3b0a" providerId="LiveId" clId="{ADAA8B95-80A1-40DA-A1F8-147AEF01E009}" dt="2025-06-04T16:01:12.383" v="78" actId="2711"/>
          <ac:spMkLst>
            <pc:docMk/>
            <pc:sldMk cId="2836899269" sldId="256"/>
            <ac:spMk id="5" creationId="{AC062CC0-7665-03F8-A4C9-64669ED57671}"/>
          </ac:spMkLst>
        </pc:spChg>
        <pc:spChg chg="add mod">
          <ac:chgData name="Kevin Hartman" userId="801a5cf5c13d3b0a" providerId="LiveId" clId="{ADAA8B95-80A1-40DA-A1F8-147AEF01E009}" dt="2025-06-04T16:01:47.451" v="81" actId="2711"/>
          <ac:spMkLst>
            <pc:docMk/>
            <pc:sldMk cId="2836899269" sldId="256"/>
            <ac:spMk id="6" creationId="{440606B5-FFB8-5E81-3724-649E8155CB20}"/>
          </ac:spMkLst>
        </pc:spChg>
        <pc:spChg chg="add mod">
          <ac:chgData name="Kevin Hartman" userId="801a5cf5c13d3b0a" providerId="LiveId" clId="{ADAA8B95-80A1-40DA-A1F8-147AEF01E009}" dt="2025-06-04T16:02:25.721" v="86" actId="2711"/>
          <ac:spMkLst>
            <pc:docMk/>
            <pc:sldMk cId="2836899269" sldId="256"/>
            <ac:spMk id="7" creationId="{FEA9C006-8C65-9EEF-F18A-16CBD7B82469}"/>
          </ac:spMkLst>
        </pc:spChg>
      </pc:sldChg>
      <pc:sldChg chg="addSp modSp add mod">
        <pc:chgData name="Kevin Hartman" userId="801a5cf5c13d3b0a" providerId="LiveId" clId="{ADAA8B95-80A1-40DA-A1F8-147AEF01E009}" dt="2025-06-04T17:01:15.554" v="517" actId="1076"/>
        <pc:sldMkLst>
          <pc:docMk/>
          <pc:sldMk cId="3488669899" sldId="257"/>
        </pc:sldMkLst>
        <pc:spChg chg="add mod">
          <ac:chgData name="Kevin Hartman" userId="801a5cf5c13d3b0a" providerId="LiveId" clId="{ADAA8B95-80A1-40DA-A1F8-147AEF01E009}" dt="2025-06-04T17:01:15.554" v="517" actId="1076"/>
          <ac:spMkLst>
            <pc:docMk/>
            <pc:sldMk cId="3488669899" sldId="257"/>
            <ac:spMk id="2" creationId="{04203674-B55E-63E2-1CAB-179101685FB7}"/>
          </ac:spMkLst>
        </pc:spChg>
      </pc:sldChg>
      <pc:sldChg chg="addSp delSp modSp new mod">
        <pc:chgData name="Kevin Hartman" userId="801a5cf5c13d3b0a" providerId="LiveId" clId="{ADAA8B95-80A1-40DA-A1F8-147AEF01E009}" dt="2025-06-04T17:00:50.354" v="486" actId="1076"/>
        <pc:sldMkLst>
          <pc:docMk/>
          <pc:sldMk cId="954519515" sldId="258"/>
        </pc:sldMkLst>
        <pc:spChg chg="add mod">
          <ac:chgData name="Kevin Hartman" userId="801a5cf5c13d3b0a" providerId="LiveId" clId="{ADAA8B95-80A1-40DA-A1F8-147AEF01E009}" dt="2025-06-04T16:04:01.627" v="166" actId="2711"/>
          <ac:spMkLst>
            <pc:docMk/>
            <pc:sldMk cId="954519515" sldId="258"/>
            <ac:spMk id="5" creationId="{A3FE0719-8C40-98EB-48A7-F837A7D651C3}"/>
          </ac:spMkLst>
        </pc:spChg>
      </pc:sldChg>
      <pc:sldChg chg="addSp delSp modSp new mod setBg">
        <pc:chgData name="Kevin Hartman" userId="801a5cf5c13d3b0a" providerId="LiveId" clId="{ADAA8B95-80A1-40DA-A1F8-147AEF01E009}" dt="2025-06-04T16:52:51.152" v="362" actId="1036"/>
        <pc:sldMkLst>
          <pc:docMk/>
          <pc:sldMk cId="3613486340" sldId="259"/>
        </pc:sldMkLst>
        <pc:spChg chg="add mod">
          <ac:chgData name="Kevin Hartman" userId="801a5cf5c13d3b0a" providerId="LiveId" clId="{ADAA8B95-80A1-40DA-A1F8-147AEF01E009}" dt="2025-06-04T16:50:24.311" v="269" actId="2711"/>
          <ac:spMkLst>
            <pc:docMk/>
            <pc:sldMk cId="3613486340" sldId="259"/>
            <ac:spMk id="4" creationId="{EBC323BF-1144-0D0E-3A43-E2F13F13E800}"/>
          </ac:spMkLst>
        </pc:spChg>
        <pc:spChg chg="add mod ord">
          <ac:chgData name="Kevin Hartman" userId="801a5cf5c13d3b0a" providerId="LiveId" clId="{ADAA8B95-80A1-40DA-A1F8-147AEF01E009}" dt="2025-06-04T16:52:51.152" v="362" actId="1036"/>
          <ac:spMkLst>
            <pc:docMk/>
            <pc:sldMk cId="3613486340" sldId="259"/>
            <ac:spMk id="9" creationId="{65A0A78B-D2D8-FA3A-3D1A-03AE36356FEC}"/>
          </ac:spMkLst>
        </pc:spChg>
        <pc:spChg chg="add mod">
          <ac:chgData name="Kevin Hartman" userId="801a5cf5c13d3b0a" providerId="LiveId" clId="{ADAA8B95-80A1-40DA-A1F8-147AEF01E009}" dt="2025-06-04T16:51:09.755" v="338" actId="1036"/>
          <ac:spMkLst>
            <pc:docMk/>
            <pc:sldMk cId="3613486340" sldId="259"/>
            <ac:spMk id="13" creationId="{5D4B33AC-6CCE-0FAC-7E8F-D6F959441A43}"/>
          </ac:spMkLst>
        </pc:spChg>
        <pc:grpChg chg="add mod">
          <ac:chgData name="Kevin Hartman" userId="801a5cf5c13d3b0a" providerId="LiveId" clId="{ADAA8B95-80A1-40DA-A1F8-147AEF01E009}" dt="2025-06-04T16:37:22.724" v="241" actId="962"/>
          <ac:grpSpMkLst>
            <pc:docMk/>
            <pc:sldMk cId="3613486340" sldId="259"/>
            <ac:grpSpMk id="12" creationId="{65B8D7F6-F377-4CC2-5593-62A3F2FB79E5}"/>
          </ac:grpSpMkLst>
        </pc:grpChg>
        <pc:picChg chg="add mod">
          <ac:chgData name="Kevin Hartman" userId="801a5cf5c13d3b0a" providerId="LiveId" clId="{ADAA8B95-80A1-40DA-A1F8-147AEF01E009}" dt="2025-06-04T16:36:51.887" v="236" actId="1440"/>
          <ac:picMkLst>
            <pc:docMk/>
            <pc:sldMk cId="3613486340" sldId="259"/>
            <ac:picMk id="11" creationId="{F932E47C-0D69-E7B1-C437-A7260A89C3AE}"/>
          </ac:picMkLst>
        </pc:picChg>
      </pc:sldChg>
      <pc:sldChg chg="addSp delSp modSp new mod setBg">
        <pc:chgData name="Kevin Hartman" userId="801a5cf5c13d3b0a" providerId="LiveId" clId="{ADAA8B95-80A1-40DA-A1F8-147AEF01E009}" dt="2025-06-04T17:00:05.178" v="466" actId="164"/>
        <pc:sldMkLst>
          <pc:docMk/>
          <pc:sldMk cId="1643268520" sldId="260"/>
        </pc:sldMkLst>
        <pc:spChg chg="add mod">
          <ac:chgData name="Kevin Hartman" userId="801a5cf5c13d3b0a" providerId="LiveId" clId="{ADAA8B95-80A1-40DA-A1F8-147AEF01E009}" dt="2025-06-04T16:50:28.047" v="270" actId="2711"/>
          <ac:spMkLst>
            <pc:docMk/>
            <pc:sldMk cId="1643268520" sldId="260"/>
            <ac:spMk id="4" creationId="{6CE9D511-9C03-2D60-DBFE-F6F36795CAE7}"/>
          </ac:spMkLst>
        </pc:spChg>
        <pc:spChg chg="add mod">
          <ac:chgData name="Kevin Hartman" userId="801a5cf5c13d3b0a" providerId="LiveId" clId="{ADAA8B95-80A1-40DA-A1F8-147AEF01E009}" dt="2025-06-04T17:00:05.178" v="466" actId="164"/>
          <ac:spMkLst>
            <pc:docMk/>
            <pc:sldMk cId="1643268520" sldId="260"/>
            <ac:spMk id="7" creationId="{EB3A4B25-FB46-6712-9A52-F8AEB364BE09}"/>
          </ac:spMkLst>
        </pc:spChg>
        <pc:spChg chg="add mod">
          <ac:chgData name="Kevin Hartman" userId="801a5cf5c13d3b0a" providerId="LiveId" clId="{ADAA8B95-80A1-40DA-A1F8-147AEF01E009}" dt="2025-06-04T16:53:20.044" v="402" actId="20577"/>
          <ac:spMkLst>
            <pc:docMk/>
            <pc:sldMk cId="1643268520" sldId="260"/>
            <ac:spMk id="8" creationId="{996DC96C-6D44-6D7E-EE33-1E9879344E17}"/>
          </ac:spMkLst>
        </pc:spChg>
        <pc:grpChg chg="add mod">
          <ac:chgData name="Kevin Hartman" userId="801a5cf5c13d3b0a" providerId="LiveId" clId="{ADAA8B95-80A1-40DA-A1F8-147AEF01E009}" dt="2025-06-04T17:00:05.178" v="466" actId="164"/>
          <ac:grpSpMkLst>
            <pc:docMk/>
            <pc:sldMk cId="1643268520" sldId="260"/>
            <ac:grpSpMk id="9" creationId="{57853EBB-DC6C-C762-D405-17B6ACC09874}"/>
          </ac:grpSpMkLst>
        </pc:grpChg>
        <pc:picChg chg="add mod">
          <ac:chgData name="Kevin Hartman" userId="801a5cf5c13d3b0a" providerId="LiveId" clId="{ADAA8B95-80A1-40DA-A1F8-147AEF01E009}" dt="2025-06-04T17:00:05.178" v="466" actId="164"/>
          <ac:picMkLst>
            <pc:docMk/>
            <pc:sldMk cId="1643268520" sldId="260"/>
            <ac:picMk id="6" creationId="{1F8FF5E7-F41E-2580-5B35-240914B37106}"/>
          </ac:picMkLst>
        </pc:picChg>
      </pc:sldChg>
      <pc:sldChg chg="addSp delSp modSp add mod">
        <pc:chgData name="Kevin Hartman" userId="801a5cf5c13d3b0a" providerId="LiveId" clId="{ADAA8B95-80A1-40DA-A1F8-147AEF01E009}" dt="2025-06-04T17:00:09.036" v="467" actId="164"/>
        <pc:sldMkLst>
          <pc:docMk/>
          <pc:sldMk cId="1100532634" sldId="261"/>
        </pc:sldMkLst>
        <pc:spChg chg="add mod">
          <ac:chgData name="Kevin Hartman" userId="801a5cf5c13d3b0a" providerId="LiveId" clId="{ADAA8B95-80A1-40DA-A1F8-147AEF01E009}" dt="2025-06-04T16:54:04.783" v="405"/>
          <ac:spMkLst>
            <pc:docMk/>
            <pc:sldMk cId="1100532634" sldId="261"/>
            <ac:spMk id="2" creationId="{3ADD7CBD-4E25-17CA-5954-C6D6DEA02D5C}"/>
          </ac:spMkLst>
        </pc:spChg>
        <pc:spChg chg="add mod">
          <ac:chgData name="Kevin Hartman" userId="801a5cf5c13d3b0a" providerId="LiveId" clId="{ADAA8B95-80A1-40DA-A1F8-147AEF01E009}" dt="2025-06-04T16:54:11.911" v="420" actId="20577"/>
          <ac:spMkLst>
            <pc:docMk/>
            <pc:sldMk cId="1100532634" sldId="261"/>
            <ac:spMk id="3" creationId="{EFA5EF99-FF20-5C32-AC4A-2225734733E7}"/>
          </ac:spMkLst>
        </pc:spChg>
        <pc:spChg chg="add mod">
          <ac:chgData name="Kevin Hartman" userId="801a5cf5c13d3b0a" providerId="LiveId" clId="{ADAA8B95-80A1-40DA-A1F8-147AEF01E009}" dt="2025-06-04T17:00:09.036" v="467" actId="164"/>
          <ac:spMkLst>
            <pc:docMk/>
            <pc:sldMk cId="1100532634" sldId="261"/>
            <ac:spMk id="13" creationId="{F2263DB6-064E-8954-E7EE-D3F06AAF4352}"/>
          </ac:spMkLst>
        </pc:spChg>
        <pc:grpChg chg="add mod">
          <ac:chgData name="Kevin Hartman" userId="801a5cf5c13d3b0a" providerId="LiveId" clId="{ADAA8B95-80A1-40DA-A1F8-147AEF01E009}" dt="2025-06-04T17:00:09.036" v="467" actId="164"/>
          <ac:grpSpMkLst>
            <pc:docMk/>
            <pc:sldMk cId="1100532634" sldId="261"/>
            <ac:grpSpMk id="14" creationId="{58C54F7B-5E1B-10AA-5B35-D6D223039116}"/>
          </ac:grpSpMkLst>
        </pc:grpChg>
        <pc:picChg chg="add mod">
          <ac:chgData name="Kevin Hartman" userId="801a5cf5c13d3b0a" providerId="LiveId" clId="{ADAA8B95-80A1-40DA-A1F8-147AEF01E009}" dt="2025-06-04T17:00:09.036" v="467" actId="164"/>
          <ac:picMkLst>
            <pc:docMk/>
            <pc:sldMk cId="1100532634" sldId="261"/>
            <ac:picMk id="10" creationId="{06374C7C-F1B3-01AA-5A54-507558840C54}"/>
          </ac:picMkLst>
        </pc:picChg>
      </pc:sldChg>
      <pc:sldChg chg="add">
        <pc:chgData name="Kevin Hartman" userId="801a5cf5c13d3b0a" providerId="LiveId" clId="{ADAA8B95-80A1-40DA-A1F8-147AEF01E009}" dt="2025-06-04T16:54:16.709" v="421" actId="2890"/>
        <pc:sldMkLst>
          <pc:docMk/>
          <pc:sldMk cId="1970963872" sldId="262"/>
        </pc:sldMkLst>
      </pc:sldChg>
      <pc:sldChg chg="addSp delSp modSp add mod ord">
        <pc:chgData name="Kevin Hartman" userId="801a5cf5c13d3b0a" providerId="LiveId" clId="{ADAA8B95-80A1-40DA-A1F8-147AEF01E009}" dt="2025-06-04T17:00:44.233" v="485" actId="14100"/>
        <pc:sldMkLst>
          <pc:docMk/>
          <pc:sldMk cId="1248774480" sldId="263"/>
        </pc:sldMkLst>
      </pc:sldChg>
      <pc:sldChg chg="addSp delSp modSp add mod setBg">
        <pc:chgData name="Kevin Hartman" userId="801a5cf5c13d3b0a" providerId="LiveId" clId="{ADAA8B95-80A1-40DA-A1F8-147AEF01E009}" dt="2025-06-04T17:08:02.521" v="678" actId="478"/>
        <pc:sldMkLst>
          <pc:docMk/>
          <pc:sldMk cId="4195808195" sldId="264"/>
        </pc:sldMkLst>
      </pc:sldChg>
      <pc:sldChg chg="addSp delSp modSp add mod">
        <pc:chgData name="Kevin Hartman" userId="801a5cf5c13d3b0a" providerId="LiveId" clId="{ADAA8B95-80A1-40DA-A1F8-147AEF01E009}" dt="2025-06-04T17:08:51.764" v="687"/>
        <pc:sldMkLst>
          <pc:docMk/>
          <pc:sldMk cId="436712146" sldId="265"/>
        </pc:sldMkLst>
      </pc:sldChg>
      <pc:sldChg chg="modSp add mod">
        <pc:chgData name="Kevin Hartman" userId="801a5cf5c13d3b0a" providerId="LiveId" clId="{ADAA8B95-80A1-40DA-A1F8-147AEF01E009}" dt="2025-06-04T17:10:52.960" v="708" actId="1076"/>
        <pc:sldMkLst>
          <pc:docMk/>
          <pc:sldMk cId="2611257862" sldId="26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923405-3004-4FB4-9001-A4AE165A0E82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50A447-A630-428B-97CD-90EF8EC628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63236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0E731-116B-528A-2187-9A1120D00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F3DDC1-BA8B-1C83-AD29-94D7253172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84B3D-BDA7-B0C9-8C1F-D0866A3FD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91029-8EFB-D8D2-1696-39EFC9733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5B57C-1624-2644-F71F-3278CD7A9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43572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872A8-BFE8-862E-5B55-DAEE13AE1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FDCB7C-268A-93E9-A16D-545F78F6A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B35E5-977C-F4C5-A854-1E68B478D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2F422-4899-D919-B68B-F63349E28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E9B30-3301-9AE3-D191-D3355990A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44507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BF5D45-53D3-747B-8EE0-30DD1C7E7C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9D001F-915F-3D84-9401-57F7E1E2E5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EC80D-3107-EEC4-F2C6-DCD28A736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47EBF-AAC0-E145-C468-588E78B1D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A4E4B-C48B-D680-6CA4-10F100471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16751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B5270-D507-A79E-4974-C8E58BAB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E034E-1785-FD51-033B-8E5C8E7AE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4AD5F-60E8-53EA-2307-6D890D000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EC8B6-1F03-0346-0C02-D9F5C5B38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0880E-A47F-AE0B-1292-2E39F2AE2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54776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A6A22-EE21-9FCA-A932-E4A985E42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F5594-4786-4410-D417-6B505CFF11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72B17-9119-DF50-3847-E588730AD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D5CB4-D80C-C5EE-ECF7-F9872A3DC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47CEE-A20D-ECE6-706F-0C23EA830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637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4A50A-94FE-5599-F687-5172D94A3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50256-F422-F56D-4EBB-05B1857E6E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CF29C-4153-C817-1F12-3B641891A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19D058-1AE7-6A60-A27E-E6D1CEE0B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A54167-4CA6-2C4E-5379-09CECDB87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05B17C-7865-FA08-33C2-1F43A724B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50315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CD4E4-E584-E322-D9F4-41F44CB6B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F0916-946C-72AB-0D6A-3E073935C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66A47-7756-4285-CC71-D882AA559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8418EE-5ACD-4296-B470-05B2492843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4CEDB6-B5C6-0D65-60ED-D1FD372157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CA2232-6038-4FF5-E5F5-AA9623791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131D76-1B57-8F48-1B39-85B5C193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CC131E-571E-FF15-F8D8-7FC728E92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55990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EC499-2522-E629-AC8B-1BB16205B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548C5-F4AE-F0CA-2C74-EEDF8DD94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B35857-7B26-419F-DC5F-35BA6DCD0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85F935-11BB-4620-D389-C516CC63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72351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C14633-FE5B-A631-5911-A076E7019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EA1E4F-5A1E-4701-172A-5E42A8408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4F5126-2A39-1CF0-267B-94DA5FEF7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73716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210C1-AC72-3D01-079F-19898FF1E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A6CF6-333C-98CF-0B85-A32570120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1D29B6-FD60-4694-0D97-DDE4F5C1C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C4A5A8-50DC-EEF1-D2E6-CB0711F7B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245FB8-4C03-2797-A282-7533B5C88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3442A3-1C27-E57D-603F-7B4913664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54450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C03A7-0887-A6EA-6015-DDA342B34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16381B-2557-2F76-5907-CCB319D8C9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E9AFCF-A872-0D7E-00C5-177411B78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9BC01C-6BCD-19E7-7A68-F7FE7186F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E59AC8-9A30-BB7F-E75C-5CF9A45D2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1AF731-8836-98E1-D456-F82C9CA59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92661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5EA37C-47A3-5DB5-9DF9-524A81154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1634C0-369D-11DE-5EF6-5BA1DFB8C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A73C7-2346-E06C-D9F8-49BDFB87B8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25E07E-267C-465F-9BA1-4B4F412DCF6A}" type="datetimeFigureOut">
              <a:rPr lang="en-NL" smtClean="0"/>
              <a:t>12/06/2025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54C97-D9B9-AF69-4590-735042934F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8C72D-5D30-65E4-DC6E-C10F556592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2BEA66-D241-493C-8698-9D3EF34A103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16056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E07E3E-2389-1A7C-05A2-62A973D1DA83}"/>
              </a:ext>
            </a:extLst>
          </p:cNvPr>
          <p:cNvSpPr txBox="1"/>
          <p:nvPr/>
        </p:nvSpPr>
        <p:spPr>
          <a:xfrm>
            <a:off x="7369632" y="163287"/>
            <a:ext cx="4386942" cy="203132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Group 1</a:t>
            </a:r>
          </a:p>
          <a:p>
            <a:pPr algn="r"/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r"/>
            <a:r>
              <a:rPr lang="nl-NL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Ruben </a:t>
            </a:r>
            <a:r>
              <a:rPr lang="nl-NL" dirty="0" err="1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Holthuijsen</a:t>
            </a:r>
            <a:r>
              <a:rPr lang="nl-NL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(1064459)</a:t>
            </a:r>
          </a:p>
          <a:p>
            <a:pPr algn="r"/>
            <a:r>
              <a:rPr lang="nl-NL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Sander van </a:t>
            </a:r>
            <a:r>
              <a:rPr lang="nl-NL" dirty="0" err="1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Swieten</a:t>
            </a:r>
            <a:r>
              <a:rPr lang="nl-NL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(1063788)</a:t>
            </a:r>
          </a:p>
          <a:p>
            <a:pPr algn="r"/>
            <a:r>
              <a:rPr lang="nl-NL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Vince van Doorn (1061669)</a:t>
            </a:r>
          </a:p>
          <a:p>
            <a:pPr algn="r"/>
            <a:r>
              <a:rPr lang="nl-NL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Victor de Sousa </a:t>
            </a:r>
            <a:r>
              <a:rPr lang="nl-NL" dirty="0" err="1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Gama</a:t>
            </a:r>
            <a:r>
              <a:rPr lang="nl-NL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(0929470)</a:t>
            </a:r>
          </a:p>
          <a:p>
            <a:pPr algn="r"/>
            <a:r>
              <a:rPr lang="nl-NL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Kevin Hartman (1044032)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FAC32A-75AC-138A-0984-C81CC4D25332}"/>
              </a:ext>
            </a:extLst>
          </p:cNvPr>
          <p:cNvSpPr txBox="1"/>
          <p:nvPr/>
        </p:nvSpPr>
        <p:spPr>
          <a:xfrm>
            <a:off x="7369631" y="2392578"/>
            <a:ext cx="4386943" cy="203132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Raleway ExtraLight" pitchFamily="2" charset="0"/>
                <a:ea typeface="Yu Gothic UI Light" panose="020B0300000000000000" pitchFamily="34" charset="-128"/>
              </a:rPr>
              <a:t>Group 1</a:t>
            </a:r>
          </a:p>
          <a:p>
            <a:endParaRPr lang="en-US" dirty="0">
              <a:latin typeface="Raleway ExtraLight" pitchFamily="2" charset="0"/>
              <a:ea typeface="Yu Gothic UI Light" panose="020B0300000000000000" pitchFamily="34" charset="-128"/>
            </a:endParaRPr>
          </a:p>
          <a:p>
            <a:pPr algn="r"/>
            <a:r>
              <a:rPr lang="nl-NL" dirty="0">
                <a:latin typeface="Raleway ExtraLight" pitchFamily="2" charset="0"/>
                <a:ea typeface="Yu Gothic UI Light" panose="020B0300000000000000" pitchFamily="34" charset="-128"/>
              </a:rPr>
              <a:t>Ruben </a:t>
            </a:r>
            <a:r>
              <a:rPr lang="nl-NL" dirty="0" err="1">
                <a:latin typeface="Raleway ExtraLight" pitchFamily="2" charset="0"/>
                <a:ea typeface="Yu Gothic UI Light" panose="020B0300000000000000" pitchFamily="34" charset="-128"/>
              </a:rPr>
              <a:t>Holthuijsen</a:t>
            </a:r>
            <a:r>
              <a:rPr lang="nl-NL" dirty="0">
                <a:latin typeface="Raleway ExtraLight" pitchFamily="2" charset="0"/>
                <a:ea typeface="Yu Gothic UI Light" panose="020B0300000000000000" pitchFamily="34" charset="-128"/>
              </a:rPr>
              <a:t> (1064459)</a:t>
            </a:r>
          </a:p>
          <a:p>
            <a:pPr algn="r"/>
            <a:r>
              <a:rPr lang="nl-NL" dirty="0">
                <a:latin typeface="Raleway ExtraLight" pitchFamily="2" charset="0"/>
                <a:ea typeface="Yu Gothic UI Light" panose="020B0300000000000000" pitchFamily="34" charset="-128"/>
              </a:rPr>
              <a:t>Sander van </a:t>
            </a:r>
            <a:r>
              <a:rPr lang="nl-NL" dirty="0" err="1">
                <a:latin typeface="Raleway ExtraLight" pitchFamily="2" charset="0"/>
                <a:ea typeface="Yu Gothic UI Light" panose="020B0300000000000000" pitchFamily="34" charset="-128"/>
              </a:rPr>
              <a:t>Swieten</a:t>
            </a:r>
            <a:r>
              <a:rPr lang="nl-NL" dirty="0">
                <a:latin typeface="Raleway ExtraLight" pitchFamily="2" charset="0"/>
                <a:ea typeface="Yu Gothic UI Light" panose="020B0300000000000000" pitchFamily="34" charset="-128"/>
              </a:rPr>
              <a:t> (1063788)</a:t>
            </a:r>
          </a:p>
          <a:p>
            <a:pPr algn="r"/>
            <a:r>
              <a:rPr lang="nl-NL" dirty="0">
                <a:latin typeface="Raleway ExtraLight" pitchFamily="2" charset="0"/>
                <a:ea typeface="Yu Gothic UI Light" panose="020B0300000000000000" pitchFamily="34" charset="-128"/>
              </a:rPr>
              <a:t>Vince van Doorn (1061669)</a:t>
            </a:r>
          </a:p>
          <a:p>
            <a:pPr algn="r"/>
            <a:r>
              <a:rPr lang="nl-NL" dirty="0">
                <a:latin typeface="Raleway ExtraLight" pitchFamily="2" charset="0"/>
                <a:ea typeface="Yu Gothic UI Light" panose="020B0300000000000000" pitchFamily="34" charset="-128"/>
              </a:rPr>
              <a:t>Victor de Sousa </a:t>
            </a:r>
            <a:r>
              <a:rPr lang="nl-NL" dirty="0" err="1">
                <a:latin typeface="Raleway ExtraLight" pitchFamily="2" charset="0"/>
                <a:ea typeface="Yu Gothic UI Light" panose="020B0300000000000000" pitchFamily="34" charset="-128"/>
              </a:rPr>
              <a:t>Gama</a:t>
            </a:r>
            <a:r>
              <a:rPr lang="nl-NL" dirty="0">
                <a:latin typeface="Raleway ExtraLight" pitchFamily="2" charset="0"/>
                <a:ea typeface="Yu Gothic UI Light" panose="020B0300000000000000" pitchFamily="34" charset="-128"/>
              </a:rPr>
              <a:t> (0929470)</a:t>
            </a:r>
          </a:p>
          <a:p>
            <a:pPr algn="r"/>
            <a:r>
              <a:rPr lang="nl-NL" dirty="0">
                <a:latin typeface="Raleway ExtraLight" pitchFamily="2" charset="0"/>
                <a:ea typeface="Yu Gothic UI Light" panose="020B0300000000000000" pitchFamily="34" charset="-128"/>
              </a:rPr>
              <a:t>Kevin Hartman (1044032)</a:t>
            </a:r>
            <a:endParaRPr lang="en-NL" dirty="0">
              <a:latin typeface="Raleway ExtraLight" pitchFamily="2" charset="0"/>
              <a:ea typeface="Yu Gothic UI Light" panose="020B0300000000000000" pitchFamily="34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55E9F4-FE04-C3B5-C07E-E597464BB976}"/>
              </a:ext>
            </a:extLst>
          </p:cNvPr>
          <p:cNvSpPr txBox="1"/>
          <p:nvPr/>
        </p:nvSpPr>
        <p:spPr>
          <a:xfrm>
            <a:off x="293914" y="402772"/>
            <a:ext cx="4528457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TYPOGRAPH TEST</a:t>
            </a:r>
            <a:endParaRPr lang="en-NL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062CC0-7665-03F8-A4C9-64669ED57671}"/>
              </a:ext>
            </a:extLst>
          </p:cNvPr>
          <p:cNvSpPr txBox="1"/>
          <p:nvPr/>
        </p:nvSpPr>
        <p:spPr>
          <a:xfrm>
            <a:off x="7369631" y="4621869"/>
            <a:ext cx="4386942" cy="203132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 ExtraLight" pitchFamily="2" charset="0"/>
                <a:ea typeface="Yu Gothic UI Light" panose="020B0300000000000000" pitchFamily="34" charset="-128"/>
              </a:rPr>
              <a:t>Group 1</a:t>
            </a:r>
          </a:p>
          <a:p>
            <a:endParaRPr lang="en-US" dirty="0">
              <a:latin typeface="Montserrat ExtraLight" pitchFamily="2" charset="0"/>
              <a:ea typeface="Yu Gothic UI Light" panose="020B0300000000000000" pitchFamily="34" charset="-128"/>
            </a:endParaRPr>
          </a:p>
          <a:p>
            <a:pPr algn="r"/>
            <a:r>
              <a:rPr lang="nl-NL" dirty="0">
                <a:latin typeface="Montserrat ExtraLight" pitchFamily="2" charset="0"/>
                <a:ea typeface="Yu Gothic UI Light" panose="020B0300000000000000" pitchFamily="34" charset="-128"/>
              </a:rPr>
              <a:t>Ruben </a:t>
            </a:r>
            <a:r>
              <a:rPr lang="nl-NL" dirty="0" err="1">
                <a:latin typeface="Montserrat ExtraLight" pitchFamily="2" charset="0"/>
                <a:ea typeface="Yu Gothic UI Light" panose="020B0300000000000000" pitchFamily="34" charset="-128"/>
              </a:rPr>
              <a:t>Holthuijsen</a:t>
            </a:r>
            <a:r>
              <a:rPr lang="nl-NL" dirty="0">
                <a:latin typeface="Montserrat ExtraLight" pitchFamily="2" charset="0"/>
                <a:ea typeface="Yu Gothic UI Light" panose="020B0300000000000000" pitchFamily="34" charset="-128"/>
              </a:rPr>
              <a:t> (1064459)</a:t>
            </a:r>
          </a:p>
          <a:p>
            <a:pPr algn="r"/>
            <a:r>
              <a:rPr lang="nl-NL" dirty="0">
                <a:latin typeface="Montserrat ExtraLight" pitchFamily="2" charset="0"/>
                <a:ea typeface="Yu Gothic UI Light" panose="020B0300000000000000" pitchFamily="34" charset="-128"/>
              </a:rPr>
              <a:t>Sander van </a:t>
            </a:r>
            <a:r>
              <a:rPr lang="nl-NL" dirty="0" err="1">
                <a:latin typeface="Montserrat ExtraLight" pitchFamily="2" charset="0"/>
                <a:ea typeface="Yu Gothic UI Light" panose="020B0300000000000000" pitchFamily="34" charset="-128"/>
              </a:rPr>
              <a:t>Swieten</a:t>
            </a:r>
            <a:r>
              <a:rPr lang="nl-NL" dirty="0">
                <a:latin typeface="Montserrat ExtraLight" pitchFamily="2" charset="0"/>
                <a:ea typeface="Yu Gothic UI Light" panose="020B0300000000000000" pitchFamily="34" charset="-128"/>
              </a:rPr>
              <a:t> (1063788)</a:t>
            </a:r>
          </a:p>
          <a:p>
            <a:pPr algn="r"/>
            <a:r>
              <a:rPr lang="nl-NL" dirty="0">
                <a:latin typeface="Montserrat ExtraLight" pitchFamily="2" charset="0"/>
                <a:ea typeface="Yu Gothic UI Light" panose="020B0300000000000000" pitchFamily="34" charset="-128"/>
              </a:rPr>
              <a:t>Vince van Doorn (1061669)</a:t>
            </a:r>
          </a:p>
          <a:p>
            <a:pPr algn="r"/>
            <a:r>
              <a:rPr lang="nl-NL" dirty="0">
                <a:latin typeface="Montserrat ExtraLight" pitchFamily="2" charset="0"/>
                <a:ea typeface="Yu Gothic UI Light" panose="020B0300000000000000" pitchFamily="34" charset="-128"/>
              </a:rPr>
              <a:t>Victor de Sousa </a:t>
            </a:r>
            <a:r>
              <a:rPr lang="nl-NL" dirty="0" err="1">
                <a:latin typeface="Montserrat ExtraLight" pitchFamily="2" charset="0"/>
                <a:ea typeface="Yu Gothic UI Light" panose="020B0300000000000000" pitchFamily="34" charset="-128"/>
              </a:rPr>
              <a:t>Gama</a:t>
            </a:r>
            <a:r>
              <a:rPr lang="nl-NL" dirty="0">
                <a:latin typeface="Montserrat ExtraLight" pitchFamily="2" charset="0"/>
                <a:ea typeface="Yu Gothic UI Light" panose="020B0300000000000000" pitchFamily="34" charset="-128"/>
              </a:rPr>
              <a:t> (0929470)</a:t>
            </a:r>
          </a:p>
          <a:p>
            <a:pPr algn="r"/>
            <a:r>
              <a:rPr lang="nl-NL" dirty="0">
                <a:latin typeface="Montserrat ExtraLight" pitchFamily="2" charset="0"/>
                <a:ea typeface="Yu Gothic UI Light" panose="020B0300000000000000" pitchFamily="34" charset="-128"/>
              </a:rPr>
              <a:t>Kevin Hartman (1044032)</a:t>
            </a:r>
            <a:endParaRPr lang="en-NL" dirty="0">
              <a:latin typeface="Montserrat ExtraLight" pitchFamily="2" charset="0"/>
              <a:ea typeface="Yu Gothic UI Light" panose="020B03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0606B5-FFB8-5E81-3724-649E8155CB20}"/>
              </a:ext>
            </a:extLst>
          </p:cNvPr>
          <p:cNvSpPr txBox="1"/>
          <p:nvPr/>
        </p:nvSpPr>
        <p:spPr>
          <a:xfrm>
            <a:off x="1817916" y="4621869"/>
            <a:ext cx="4386942" cy="203132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Group 1</a:t>
            </a:r>
          </a:p>
          <a:p>
            <a:endParaRPr lang="en-US" dirty="0">
              <a:latin typeface="Leelawadee UI Semilight" panose="020B0402040204020203" pitchFamily="34" charset="-34"/>
              <a:ea typeface="Yu Gothic UI Light" panose="020B0300000000000000" pitchFamily="34" charset="-128"/>
              <a:cs typeface="Leelawadee UI Semilight" panose="020B0402040204020203" pitchFamily="34" charset="-34"/>
            </a:endParaRPr>
          </a:p>
          <a:p>
            <a:pPr algn="r"/>
            <a:r>
              <a:rPr lang="nl-NL" dirty="0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Ruben </a:t>
            </a:r>
            <a:r>
              <a:rPr lang="nl-NL" dirty="0" err="1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Holthuijsen</a:t>
            </a:r>
            <a:r>
              <a:rPr lang="nl-NL" dirty="0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 (1064459)</a:t>
            </a:r>
          </a:p>
          <a:p>
            <a:pPr algn="r"/>
            <a:r>
              <a:rPr lang="nl-NL" dirty="0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Sander van </a:t>
            </a:r>
            <a:r>
              <a:rPr lang="nl-NL" dirty="0" err="1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Swieten</a:t>
            </a:r>
            <a:r>
              <a:rPr lang="nl-NL" dirty="0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 (1063788)</a:t>
            </a:r>
          </a:p>
          <a:p>
            <a:pPr algn="r"/>
            <a:r>
              <a:rPr lang="nl-NL" dirty="0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Vince van Doorn (1061669)</a:t>
            </a:r>
          </a:p>
          <a:p>
            <a:pPr algn="r"/>
            <a:r>
              <a:rPr lang="nl-NL" dirty="0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Victor de Sousa </a:t>
            </a:r>
            <a:r>
              <a:rPr lang="nl-NL" dirty="0" err="1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Gama</a:t>
            </a:r>
            <a:r>
              <a:rPr lang="nl-NL" dirty="0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 (0929470)</a:t>
            </a:r>
          </a:p>
          <a:p>
            <a:pPr algn="r"/>
            <a:r>
              <a:rPr lang="nl-NL" dirty="0">
                <a:latin typeface="Leelawadee UI Semilight" panose="020B0402040204020203" pitchFamily="34" charset="-34"/>
                <a:ea typeface="Yu Gothic UI Light" panose="020B0300000000000000" pitchFamily="34" charset="-128"/>
                <a:cs typeface="Leelawadee UI Semilight" panose="020B0402040204020203" pitchFamily="34" charset="-34"/>
              </a:rPr>
              <a:t>Kevin Hartman (1044032)</a:t>
            </a:r>
            <a:endParaRPr lang="en-NL" dirty="0">
              <a:latin typeface="Leelawadee UI Semilight" panose="020B0402040204020203" pitchFamily="34" charset="-34"/>
              <a:ea typeface="Yu Gothic UI Light" panose="020B0300000000000000" pitchFamily="34" charset="-128"/>
              <a:cs typeface="Leelawadee UI Semilight" panose="020B0402040204020203" pitchFamily="34" charset="-3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A9C006-8C65-9EEF-F18A-16CBD7B82469}"/>
              </a:ext>
            </a:extLst>
          </p:cNvPr>
          <p:cNvSpPr txBox="1"/>
          <p:nvPr/>
        </p:nvSpPr>
        <p:spPr>
          <a:xfrm>
            <a:off x="1817916" y="2392577"/>
            <a:ext cx="4386942" cy="203132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Group 1</a:t>
            </a:r>
          </a:p>
          <a:p>
            <a:endParaRPr lang="en-US" dirty="0">
              <a:latin typeface="Grotesque Light" panose="020F0502020204030204" pitchFamily="34" charset="0"/>
              <a:ea typeface="Yu Gothic UI Light" panose="020B0300000000000000" pitchFamily="34" charset="-128"/>
              <a:cs typeface="Cordia New" panose="020B0502040204020203" pitchFamily="34" charset="-34"/>
            </a:endParaRPr>
          </a:p>
          <a:p>
            <a:pPr algn="r"/>
            <a:r>
              <a:rPr lang="nl-NL" dirty="0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Ruben </a:t>
            </a:r>
            <a:r>
              <a:rPr lang="nl-NL" dirty="0" err="1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Holthuijsen</a:t>
            </a:r>
            <a:r>
              <a:rPr lang="nl-NL" dirty="0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 (1064459)</a:t>
            </a:r>
          </a:p>
          <a:p>
            <a:pPr algn="r"/>
            <a:r>
              <a:rPr lang="nl-NL" dirty="0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Sander van </a:t>
            </a:r>
            <a:r>
              <a:rPr lang="nl-NL" dirty="0" err="1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Swieten</a:t>
            </a:r>
            <a:r>
              <a:rPr lang="nl-NL" dirty="0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 (1063788)</a:t>
            </a:r>
          </a:p>
          <a:p>
            <a:pPr algn="r"/>
            <a:r>
              <a:rPr lang="nl-NL" dirty="0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Vince van Doorn (1061669)</a:t>
            </a:r>
          </a:p>
          <a:p>
            <a:pPr algn="r"/>
            <a:r>
              <a:rPr lang="nl-NL" dirty="0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Victor de Sousa </a:t>
            </a:r>
            <a:r>
              <a:rPr lang="nl-NL" dirty="0" err="1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Gama</a:t>
            </a:r>
            <a:r>
              <a:rPr lang="nl-NL" dirty="0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 (0929470)</a:t>
            </a:r>
          </a:p>
          <a:p>
            <a:pPr algn="r"/>
            <a:r>
              <a:rPr lang="nl-NL" dirty="0">
                <a:latin typeface="Grotesque Light" panose="020F0502020204030204" pitchFamily="34" charset="0"/>
                <a:ea typeface="Yu Gothic UI Light" panose="020B0300000000000000" pitchFamily="34" charset="-128"/>
                <a:cs typeface="Cordia New" panose="020B0502040204020203" pitchFamily="34" charset="-34"/>
              </a:rPr>
              <a:t>Kevin Hartman (1044032)</a:t>
            </a:r>
            <a:endParaRPr lang="en-NL" dirty="0">
              <a:latin typeface="Grotesque Light" panose="020F0502020204030204" pitchFamily="34" charset="0"/>
              <a:ea typeface="Yu Gothic UI Light" panose="020B0300000000000000" pitchFamily="34" charset="-128"/>
              <a:cs typeface="Cordia New" panose="020B05020402040202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836899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E99F46-8EA4-E740-23AC-B431B35D3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000_topleftHeading">
            <a:extLst>
              <a:ext uri="{FF2B5EF4-FFF2-40B4-BE49-F238E27FC236}">
                <a16:creationId xmlns:a16="http://schemas.microsoft.com/office/drawing/2014/main" id="{DDC5835A-94A0-B436-C872-3815CCE7AE9B}"/>
              </a:ext>
            </a:extLst>
          </p:cNvPr>
          <p:cNvSpPr txBox="1"/>
          <p:nvPr/>
        </p:nvSpPr>
        <p:spPr>
          <a:xfrm>
            <a:off x="359229" y="460972"/>
            <a:ext cx="145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Approach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3" name="001_subtitle">
            <a:extLst>
              <a:ext uri="{FF2B5EF4-FFF2-40B4-BE49-F238E27FC236}">
                <a16:creationId xmlns:a16="http://schemas.microsoft.com/office/drawing/2014/main" id="{82AAF958-0411-EDB0-CDE7-B40ED132E551}"/>
              </a:ext>
            </a:extLst>
          </p:cNvPr>
          <p:cNvSpPr txBox="1"/>
          <p:nvPr/>
        </p:nvSpPr>
        <p:spPr>
          <a:xfrm>
            <a:off x="359229" y="765783"/>
            <a:ext cx="145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Project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C5198B-AF93-C12A-676A-1E5913E7B3DD}"/>
              </a:ext>
            </a:extLst>
          </p:cNvPr>
          <p:cNvSpPr/>
          <p:nvPr/>
        </p:nvSpPr>
        <p:spPr>
          <a:xfrm>
            <a:off x="794657" y="1439926"/>
            <a:ext cx="1719944" cy="3665496"/>
          </a:xfrm>
          <a:prstGeom prst="rect">
            <a:avLst/>
          </a:prstGeom>
          <a:solidFill>
            <a:srgbClr val="80B4B5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TCGA-BRCA</a:t>
            </a:r>
          </a:p>
          <a:p>
            <a:pPr algn="ctr"/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GSE65216</a:t>
            </a: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GSE76250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F8FB31-BD45-EA64-10A5-B2374FA6528D}"/>
              </a:ext>
            </a:extLst>
          </p:cNvPr>
          <p:cNvSpPr/>
          <p:nvPr/>
        </p:nvSpPr>
        <p:spPr>
          <a:xfrm>
            <a:off x="2517013" y="1439926"/>
            <a:ext cx="2114253" cy="3665496"/>
          </a:xfrm>
          <a:prstGeom prst="rect">
            <a:avLst/>
          </a:prstGeom>
          <a:solidFill>
            <a:srgbClr val="E1B7B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Outlier removal</a:t>
            </a:r>
          </a:p>
          <a:p>
            <a:pPr algn="ctr"/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Imputation</a:t>
            </a:r>
          </a:p>
          <a:p>
            <a:pPr algn="ctr"/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Mean removal</a:t>
            </a:r>
          </a:p>
          <a:p>
            <a:pPr algn="ctr"/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Standardization</a:t>
            </a:r>
          </a:p>
          <a:p>
            <a:pPr algn="ctr"/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Deduplication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76DC9E-386E-2D60-678C-85B4347BB7EF}"/>
              </a:ext>
            </a:extLst>
          </p:cNvPr>
          <p:cNvSpPr/>
          <p:nvPr/>
        </p:nvSpPr>
        <p:spPr>
          <a:xfrm>
            <a:off x="4631266" y="1439926"/>
            <a:ext cx="2114253" cy="3665496"/>
          </a:xfrm>
          <a:prstGeom prst="rect">
            <a:avLst/>
          </a:prstGeom>
          <a:solidFill>
            <a:srgbClr val="7267A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Literature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Two methods: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Result 1 article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Review 65 articles</a:t>
            </a:r>
          </a:p>
          <a:p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Machine learning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(with SMOTE)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Five methods: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PCA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BORUTA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LASSO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RFE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Statistical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152BAF-A611-B847-BD65-75AAD9B87AC9}"/>
              </a:ext>
            </a:extLst>
          </p:cNvPr>
          <p:cNvSpPr/>
          <p:nvPr/>
        </p:nvSpPr>
        <p:spPr>
          <a:xfrm>
            <a:off x="9494756" y="1439926"/>
            <a:ext cx="1880816" cy="3665496"/>
          </a:xfrm>
          <a:prstGeom prst="rect">
            <a:avLst/>
          </a:prstGeom>
          <a:solidFill>
            <a:srgbClr val="A7C37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Classification</a:t>
            </a: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TNBC / </a:t>
            </a:r>
            <a:r>
              <a:rPr lang="en-US" dirty="0" err="1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nTNBC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DF3F1C-A937-BA95-0EBA-58DC029AC73C}"/>
              </a:ext>
            </a:extLst>
          </p:cNvPr>
          <p:cNvSpPr/>
          <p:nvPr/>
        </p:nvSpPr>
        <p:spPr>
          <a:xfrm>
            <a:off x="6750344" y="1439926"/>
            <a:ext cx="2741998" cy="3665496"/>
          </a:xfrm>
          <a:prstGeom prst="rect">
            <a:avLst/>
          </a:prstGeom>
          <a:solidFill>
            <a:srgbClr val="9AB6DA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Logistical regression</a:t>
            </a:r>
            <a:b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</a:br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Support Vector Machine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Random Forest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0B3C0082-5815-21C1-CDB5-8B405C623BFC}"/>
              </a:ext>
            </a:extLst>
          </p:cNvPr>
          <p:cNvSpPr/>
          <p:nvPr/>
        </p:nvSpPr>
        <p:spPr>
          <a:xfrm>
            <a:off x="794657" y="5225144"/>
            <a:ext cx="1719945" cy="598714"/>
          </a:xfrm>
          <a:prstGeom prst="homePlate">
            <a:avLst/>
          </a:prstGeom>
          <a:solidFill>
            <a:srgbClr val="61A6A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Data loading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856A4177-4DEF-3A1A-29FF-5AF84A4358EB}"/>
              </a:ext>
            </a:extLst>
          </p:cNvPr>
          <p:cNvSpPr/>
          <p:nvPr/>
        </p:nvSpPr>
        <p:spPr>
          <a:xfrm>
            <a:off x="2530311" y="5225144"/>
            <a:ext cx="2114253" cy="598714"/>
          </a:xfrm>
          <a:prstGeom prst="chevron">
            <a:avLst/>
          </a:prstGeom>
          <a:solidFill>
            <a:srgbClr val="C87777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Preprocessing</a:t>
            </a:r>
            <a:endParaRPr lang="en-NL" sz="1600" dirty="0">
              <a:solidFill>
                <a:schemeClr val="bg1"/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4" name="Arrow: Chevron 13">
            <a:extLst>
              <a:ext uri="{FF2B5EF4-FFF2-40B4-BE49-F238E27FC236}">
                <a16:creationId xmlns:a16="http://schemas.microsoft.com/office/drawing/2014/main" id="{0DBFF9A0-DBE5-AF76-2652-9D141BD0B2F0}"/>
              </a:ext>
            </a:extLst>
          </p:cNvPr>
          <p:cNvSpPr/>
          <p:nvPr/>
        </p:nvSpPr>
        <p:spPr>
          <a:xfrm>
            <a:off x="4631266" y="5225144"/>
            <a:ext cx="2114253" cy="598714"/>
          </a:xfrm>
          <a:prstGeom prst="chevron">
            <a:avLst/>
          </a:prstGeom>
          <a:solidFill>
            <a:srgbClr val="575295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Feature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selection</a:t>
            </a:r>
            <a:endParaRPr lang="en-NL" sz="1600" dirty="0">
              <a:solidFill>
                <a:schemeClr val="bg1"/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52D907F3-60D3-C8C2-EA77-BA32E7D3593C}"/>
              </a:ext>
            </a:extLst>
          </p:cNvPr>
          <p:cNvSpPr/>
          <p:nvPr/>
        </p:nvSpPr>
        <p:spPr>
          <a:xfrm>
            <a:off x="6745519" y="5225144"/>
            <a:ext cx="2741998" cy="598714"/>
          </a:xfrm>
          <a:prstGeom prst="chevron">
            <a:avLst/>
          </a:prstGeom>
          <a:solidFill>
            <a:srgbClr val="6985B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Model</a:t>
            </a:r>
            <a:endParaRPr lang="en-NL" sz="1600" dirty="0">
              <a:solidFill>
                <a:schemeClr val="bg1"/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18FE809-1B71-2669-98A5-B9C8B63233D0}"/>
              </a:ext>
            </a:extLst>
          </p:cNvPr>
          <p:cNvSpPr/>
          <p:nvPr/>
        </p:nvSpPr>
        <p:spPr>
          <a:xfrm>
            <a:off x="9494756" y="5225144"/>
            <a:ext cx="1880816" cy="598714"/>
          </a:xfrm>
          <a:custGeom>
            <a:avLst/>
            <a:gdLst>
              <a:gd name="connsiteX0" fmla="*/ 0 w 2020208"/>
              <a:gd name="connsiteY0" fmla="*/ 0 h 598714"/>
              <a:gd name="connsiteX1" fmla="*/ 1432379 w 2020208"/>
              <a:gd name="connsiteY1" fmla="*/ 0 h 598714"/>
              <a:gd name="connsiteX2" fmla="*/ 1720851 w 2020208"/>
              <a:gd name="connsiteY2" fmla="*/ 0 h 598714"/>
              <a:gd name="connsiteX3" fmla="*/ 2020208 w 2020208"/>
              <a:gd name="connsiteY3" fmla="*/ 0 h 598714"/>
              <a:gd name="connsiteX4" fmla="*/ 2020208 w 2020208"/>
              <a:gd name="connsiteY4" fmla="*/ 299357 h 598714"/>
              <a:gd name="connsiteX5" fmla="*/ 2020208 w 2020208"/>
              <a:gd name="connsiteY5" fmla="*/ 598714 h 598714"/>
              <a:gd name="connsiteX6" fmla="*/ 1720851 w 2020208"/>
              <a:gd name="connsiteY6" fmla="*/ 598714 h 598714"/>
              <a:gd name="connsiteX7" fmla="*/ 1432379 w 2020208"/>
              <a:gd name="connsiteY7" fmla="*/ 598714 h 598714"/>
              <a:gd name="connsiteX8" fmla="*/ 0 w 2020208"/>
              <a:gd name="connsiteY8" fmla="*/ 598714 h 598714"/>
              <a:gd name="connsiteX9" fmla="*/ 299357 w 2020208"/>
              <a:gd name="connsiteY9" fmla="*/ 299357 h 598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20208" h="598714">
                <a:moveTo>
                  <a:pt x="0" y="0"/>
                </a:moveTo>
                <a:lnTo>
                  <a:pt x="1432379" y="0"/>
                </a:lnTo>
                <a:lnTo>
                  <a:pt x="1720851" y="0"/>
                </a:lnTo>
                <a:lnTo>
                  <a:pt x="2020208" y="0"/>
                </a:lnTo>
                <a:lnTo>
                  <a:pt x="2020208" y="299357"/>
                </a:lnTo>
                <a:lnTo>
                  <a:pt x="2020208" y="598714"/>
                </a:lnTo>
                <a:lnTo>
                  <a:pt x="1720851" y="598714"/>
                </a:lnTo>
                <a:lnTo>
                  <a:pt x="1432379" y="598714"/>
                </a:lnTo>
                <a:lnTo>
                  <a:pt x="0" y="598714"/>
                </a:lnTo>
                <a:lnTo>
                  <a:pt x="299357" y="299357"/>
                </a:lnTo>
                <a:close/>
              </a:path>
            </a:pathLst>
          </a:custGeom>
          <a:solidFill>
            <a:srgbClr val="8EAE5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Output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34241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852C78-503F-F3AA-6C7F-EC5E0B961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000_topleftHeading">
            <a:extLst>
              <a:ext uri="{FF2B5EF4-FFF2-40B4-BE49-F238E27FC236}">
                <a16:creationId xmlns:a16="http://schemas.microsoft.com/office/drawing/2014/main" id="{36D8FCB8-AFFB-4F90-DCEA-A6C847C96038}"/>
              </a:ext>
            </a:extLst>
          </p:cNvPr>
          <p:cNvSpPr txBox="1"/>
          <p:nvPr/>
        </p:nvSpPr>
        <p:spPr>
          <a:xfrm>
            <a:off x="359229" y="460972"/>
            <a:ext cx="145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Approach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3" name="001_subtitle">
            <a:extLst>
              <a:ext uri="{FF2B5EF4-FFF2-40B4-BE49-F238E27FC236}">
                <a16:creationId xmlns:a16="http://schemas.microsoft.com/office/drawing/2014/main" id="{22205EC9-C620-51CF-59B4-C781FA24C816}"/>
              </a:ext>
            </a:extLst>
          </p:cNvPr>
          <p:cNvSpPr txBox="1"/>
          <p:nvPr/>
        </p:nvSpPr>
        <p:spPr>
          <a:xfrm>
            <a:off x="359229" y="765783"/>
            <a:ext cx="145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Data loading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404B48-8CAD-85A6-C66C-AC9CABB20B34}"/>
              </a:ext>
            </a:extLst>
          </p:cNvPr>
          <p:cNvSpPr/>
          <p:nvPr/>
        </p:nvSpPr>
        <p:spPr>
          <a:xfrm>
            <a:off x="3516088" y="1598884"/>
            <a:ext cx="2285997" cy="1292387"/>
          </a:xfrm>
          <a:prstGeom prst="rect">
            <a:avLst/>
          </a:prstGeom>
          <a:solidFill>
            <a:srgbClr val="80B4B5"/>
          </a:solidFill>
          <a:ln>
            <a:solidFill>
              <a:srgbClr val="61A6A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TCGA-BRCA</a:t>
            </a:r>
            <a:b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</a:br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n = 1097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54B941-70D4-D1CE-3717-B56A9E2C98C7}"/>
              </a:ext>
            </a:extLst>
          </p:cNvPr>
          <p:cNvSpPr/>
          <p:nvPr/>
        </p:nvSpPr>
        <p:spPr>
          <a:xfrm>
            <a:off x="6389917" y="1598884"/>
            <a:ext cx="2285997" cy="1292387"/>
          </a:xfrm>
          <a:prstGeom prst="rect">
            <a:avLst/>
          </a:prstGeom>
          <a:solidFill>
            <a:srgbClr val="7267A2"/>
          </a:solidFill>
          <a:ln>
            <a:solidFill>
              <a:srgbClr val="5752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GEO</a:t>
            </a:r>
            <a:b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</a:br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n = 264</a:t>
            </a:r>
          </a:p>
          <a:p>
            <a:pPr algn="ctr"/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GSE65216, GSE76250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FAE932-9F02-CB1A-7AC9-467F43DC7525}"/>
              </a:ext>
            </a:extLst>
          </p:cNvPr>
          <p:cNvSpPr/>
          <p:nvPr/>
        </p:nvSpPr>
        <p:spPr>
          <a:xfrm>
            <a:off x="3516088" y="380575"/>
            <a:ext cx="5159826" cy="552159"/>
          </a:xfrm>
          <a:prstGeom prst="rect">
            <a:avLst/>
          </a:prstGeom>
          <a:solidFill>
            <a:srgbClr val="E1B7B1"/>
          </a:solidFill>
          <a:ln>
            <a:solidFill>
              <a:srgbClr val="C8777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RNA expression data of TNBC patients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2B4B9B0-2E14-2FFF-2E32-451FE71E38FC}"/>
              </a:ext>
            </a:extLst>
          </p:cNvPr>
          <p:cNvSpPr/>
          <p:nvPr/>
        </p:nvSpPr>
        <p:spPr>
          <a:xfrm>
            <a:off x="3516090" y="5454646"/>
            <a:ext cx="5159819" cy="1022779"/>
          </a:xfrm>
          <a:prstGeom prst="rect">
            <a:avLst/>
          </a:prstGeom>
          <a:solidFill>
            <a:srgbClr val="C87777"/>
          </a:solidFill>
          <a:ln>
            <a:solidFill>
              <a:srgbClr val="E1B7B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Tumor samples: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Breast cancer (BC)</a:t>
            </a: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Triple-Negative Breast Cancer (TNBC)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C31364C-F65D-30BE-4349-A938387ABDF2}"/>
              </a:ext>
            </a:extLst>
          </p:cNvPr>
          <p:cNvSpPr/>
          <p:nvPr/>
        </p:nvSpPr>
        <p:spPr>
          <a:xfrm>
            <a:off x="6389908" y="1069653"/>
            <a:ext cx="2285997" cy="388145"/>
          </a:xfrm>
          <a:prstGeom prst="rect">
            <a:avLst/>
          </a:prstGeom>
          <a:solidFill>
            <a:srgbClr val="575295"/>
          </a:solidFill>
          <a:ln>
            <a:solidFill>
              <a:srgbClr val="7267A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Validation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F3A725-4A64-7B50-BB02-2F67999019BE}"/>
              </a:ext>
            </a:extLst>
          </p:cNvPr>
          <p:cNvSpPr/>
          <p:nvPr/>
        </p:nvSpPr>
        <p:spPr>
          <a:xfrm>
            <a:off x="3516087" y="1069654"/>
            <a:ext cx="2285996" cy="388145"/>
          </a:xfrm>
          <a:prstGeom prst="rect">
            <a:avLst/>
          </a:prstGeom>
          <a:solidFill>
            <a:srgbClr val="61A6A2"/>
          </a:solidFill>
          <a:ln>
            <a:solidFill>
              <a:srgbClr val="80B4B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Train/Test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54CC5F5-8B77-098F-B586-3F82B2FC8B1C}"/>
              </a:ext>
            </a:extLst>
          </p:cNvPr>
          <p:cNvSpPr/>
          <p:nvPr/>
        </p:nvSpPr>
        <p:spPr>
          <a:xfrm>
            <a:off x="3516086" y="3032104"/>
            <a:ext cx="2285997" cy="667985"/>
          </a:xfrm>
          <a:prstGeom prst="rect">
            <a:avLst/>
          </a:prstGeom>
          <a:solidFill>
            <a:srgbClr val="80B4B5"/>
          </a:solidFill>
          <a:ln>
            <a:solidFill>
              <a:srgbClr val="61A6A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Label based on clinical data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6136C13-3D7C-7648-95CA-4B6906DD96B8}"/>
              </a:ext>
            </a:extLst>
          </p:cNvPr>
          <p:cNvSpPr/>
          <p:nvPr/>
        </p:nvSpPr>
        <p:spPr>
          <a:xfrm>
            <a:off x="6389912" y="3028442"/>
            <a:ext cx="2285996" cy="667985"/>
          </a:xfrm>
          <a:prstGeom prst="rect">
            <a:avLst/>
          </a:prstGeom>
          <a:solidFill>
            <a:srgbClr val="7267A2"/>
          </a:solidFill>
          <a:ln>
            <a:solidFill>
              <a:srgbClr val="57529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Label based on metadata case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30D7BDB-1F4C-E757-F5A6-7DE3156A113C}"/>
              </a:ext>
            </a:extLst>
          </p:cNvPr>
          <p:cNvSpPr/>
          <p:nvPr/>
        </p:nvSpPr>
        <p:spPr>
          <a:xfrm>
            <a:off x="3516086" y="3840922"/>
            <a:ext cx="2285997" cy="667985"/>
          </a:xfrm>
          <a:prstGeom prst="rect">
            <a:avLst/>
          </a:prstGeom>
          <a:solidFill>
            <a:srgbClr val="80B4B5"/>
          </a:solidFill>
          <a:ln>
            <a:solidFill>
              <a:srgbClr val="61A6A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Drop indeterminable cases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F09AF1-F58B-8B6F-15A2-6A1FEDF6EEEE}"/>
              </a:ext>
            </a:extLst>
          </p:cNvPr>
          <p:cNvSpPr/>
          <p:nvPr/>
        </p:nvSpPr>
        <p:spPr>
          <a:xfrm>
            <a:off x="3516086" y="4645827"/>
            <a:ext cx="2285997" cy="667985"/>
          </a:xfrm>
          <a:prstGeom prst="rect">
            <a:avLst/>
          </a:prstGeom>
          <a:solidFill>
            <a:srgbClr val="80B4B5"/>
          </a:solidFill>
          <a:ln>
            <a:solidFill>
              <a:srgbClr val="61A6A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Drop cases without RNA data</a:t>
            </a:r>
          </a:p>
        </p:txBody>
      </p:sp>
    </p:spTree>
    <p:extLst>
      <p:ext uri="{BB962C8B-B14F-4D97-AF65-F5344CB8AC3E}">
        <p14:creationId xmlns:p14="http://schemas.microsoft.com/office/powerpoint/2010/main" val="3654312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F3E35A-BFAF-2BD7-387D-AF09A74FC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000_topleftHeading">
            <a:extLst>
              <a:ext uri="{FF2B5EF4-FFF2-40B4-BE49-F238E27FC236}">
                <a16:creationId xmlns:a16="http://schemas.microsoft.com/office/drawing/2014/main" id="{AC06D787-211C-AB95-EC22-9FCE0990CCA5}"/>
              </a:ext>
            </a:extLst>
          </p:cNvPr>
          <p:cNvSpPr txBox="1"/>
          <p:nvPr/>
        </p:nvSpPr>
        <p:spPr>
          <a:xfrm>
            <a:off x="359229" y="460972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Approach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6D5EB6-F7B8-2F65-022B-BBDBA0335BEA}"/>
              </a:ext>
            </a:extLst>
          </p:cNvPr>
          <p:cNvSpPr/>
          <p:nvPr/>
        </p:nvSpPr>
        <p:spPr>
          <a:xfrm>
            <a:off x="696685" y="2049408"/>
            <a:ext cx="3418113" cy="489858"/>
          </a:xfrm>
          <a:prstGeom prst="rect">
            <a:avLst/>
          </a:prstGeom>
          <a:solidFill>
            <a:srgbClr val="80B4B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Missing data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CB4BC8-4CCC-AABD-B526-F5115EB1B4D3}"/>
              </a:ext>
            </a:extLst>
          </p:cNvPr>
          <p:cNvSpPr/>
          <p:nvPr/>
        </p:nvSpPr>
        <p:spPr>
          <a:xfrm>
            <a:off x="696686" y="2669893"/>
            <a:ext cx="3418112" cy="3045108"/>
          </a:xfrm>
          <a:prstGeom prst="rect">
            <a:avLst/>
          </a:prstGeom>
          <a:solidFill>
            <a:schemeClr val="bg1"/>
          </a:solidFill>
          <a:ln>
            <a:solidFill>
              <a:srgbClr val="80B4B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Imputation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One fifth of the minimum value recorded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KNN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4BE28E-9795-DCAA-732E-9790215E237B}"/>
              </a:ext>
            </a:extLst>
          </p:cNvPr>
          <p:cNvSpPr/>
          <p:nvPr/>
        </p:nvSpPr>
        <p:spPr>
          <a:xfrm>
            <a:off x="4386944" y="2669893"/>
            <a:ext cx="3418112" cy="3045108"/>
          </a:xfrm>
          <a:prstGeom prst="rect">
            <a:avLst/>
          </a:prstGeom>
          <a:solidFill>
            <a:schemeClr val="bg1"/>
          </a:solidFill>
          <a:ln>
            <a:solidFill>
              <a:srgbClr val="9AB6D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Selection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Quantified in all datasets</a:t>
            </a:r>
          </a:p>
          <a:p>
            <a:pPr marL="742950" lvl="1" indent="-285750">
              <a:buFontTx/>
              <a:buChar char="-"/>
            </a:pPr>
            <a:endParaRPr lang="en-US" dirty="0">
              <a:solidFill>
                <a:schemeClr val="accent1"/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Deletion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With near-zero variance</a:t>
            </a:r>
          </a:p>
          <a:p>
            <a:pPr lvl="1"/>
            <a:endParaRPr lang="en-US" dirty="0">
              <a:solidFill>
                <a:schemeClr val="accent1"/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Recursive feature elimination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Principal Component Analysis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536F55-81AF-1CFD-1E80-77BC55812D39}"/>
              </a:ext>
            </a:extLst>
          </p:cNvPr>
          <p:cNvSpPr/>
          <p:nvPr/>
        </p:nvSpPr>
        <p:spPr>
          <a:xfrm>
            <a:off x="4386945" y="2049407"/>
            <a:ext cx="3418112" cy="489858"/>
          </a:xfrm>
          <a:prstGeom prst="rect">
            <a:avLst/>
          </a:prstGeom>
          <a:solidFill>
            <a:srgbClr val="9AB6D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Dimensionality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DF7C3F-03C0-D0B0-0C62-14319F921916}"/>
              </a:ext>
            </a:extLst>
          </p:cNvPr>
          <p:cNvSpPr/>
          <p:nvPr/>
        </p:nvSpPr>
        <p:spPr>
          <a:xfrm>
            <a:off x="8077204" y="2049407"/>
            <a:ext cx="3418111" cy="489858"/>
          </a:xfrm>
          <a:prstGeom prst="rect">
            <a:avLst/>
          </a:prstGeom>
          <a:solidFill>
            <a:srgbClr val="7267A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Harmonization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894AE5-32FF-7BB1-6680-83F81DE2FD6A}"/>
              </a:ext>
            </a:extLst>
          </p:cNvPr>
          <p:cNvSpPr/>
          <p:nvPr/>
        </p:nvSpPr>
        <p:spPr>
          <a:xfrm>
            <a:off x="8077202" y="2669893"/>
            <a:ext cx="3418112" cy="3045108"/>
          </a:xfrm>
          <a:prstGeom prst="rect">
            <a:avLst/>
          </a:prstGeom>
          <a:solidFill>
            <a:schemeClr val="bg1"/>
          </a:solidFill>
          <a:ln>
            <a:solidFill>
              <a:srgbClr val="7267A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Outlier removal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Applying logarithm transformation</a:t>
            </a:r>
          </a:p>
          <a:p>
            <a:pPr marL="742950" lvl="1" indent="-285750">
              <a:buFontTx/>
              <a:buChar char="-"/>
            </a:pPr>
            <a:endParaRPr lang="en-US" dirty="0">
              <a:solidFill>
                <a:schemeClr val="accent1"/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Scaling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Standardization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accent1"/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Deduplication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Rows (cases)</a:t>
            </a:r>
          </a:p>
          <a:p>
            <a:pPr marL="742950" lvl="1" indent="-285750">
              <a:buFontTx/>
              <a:buChar char="-"/>
            </a:pPr>
            <a:r>
              <a:rPr lang="en-US" dirty="0">
                <a:solidFill>
                  <a:schemeClr val="accent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Columns (genes)</a:t>
            </a:r>
          </a:p>
        </p:txBody>
      </p:sp>
      <p:sp>
        <p:nvSpPr>
          <p:cNvPr id="11" name="001_subtitle">
            <a:extLst>
              <a:ext uri="{FF2B5EF4-FFF2-40B4-BE49-F238E27FC236}">
                <a16:creationId xmlns:a16="http://schemas.microsoft.com/office/drawing/2014/main" id="{4F830B43-F57E-4CD9-AEAC-540211606A5F}"/>
              </a:ext>
            </a:extLst>
          </p:cNvPr>
          <p:cNvSpPr txBox="1"/>
          <p:nvPr/>
        </p:nvSpPr>
        <p:spPr>
          <a:xfrm>
            <a:off x="359229" y="765783"/>
            <a:ext cx="1611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Preprocessing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46087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8269AF-4181-57F3-67FB-0E5A9365F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EF678FF-E300-D3A6-6651-0FAB069DF9BE}"/>
              </a:ext>
            </a:extLst>
          </p:cNvPr>
          <p:cNvSpPr/>
          <p:nvPr/>
        </p:nvSpPr>
        <p:spPr>
          <a:xfrm>
            <a:off x="4245429" y="2789611"/>
            <a:ext cx="7369628" cy="3071126"/>
          </a:xfrm>
          <a:prstGeom prst="rect">
            <a:avLst/>
          </a:prstGeom>
          <a:solidFill>
            <a:srgbClr val="575295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  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" name="000_topleftHeading">
            <a:extLst>
              <a:ext uri="{FF2B5EF4-FFF2-40B4-BE49-F238E27FC236}">
                <a16:creationId xmlns:a16="http://schemas.microsoft.com/office/drawing/2014/main" id="{07DF2542-CE1F-2154-0C7C-2D62B634C371}"/>
              </a:ext>
            </a:extLst>
          </p:cNvPr>
          <p:cNvSpPr txBox="1"/>
          <p:nvPr/>
        </p:nvSpPr>
        <p:spPr>
          <a:xfrm>
            <a:off x="359229" y="460972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Approach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0" name="001_subtitle">
            <a:extLst>
              <a:ext uri="{FF2B5EF4-FFF2-40B4-BE49-F238E27FC236}">
                <a16:creationId xmlns:a16="http://schemas.microsoft.com/office/drawing/2014/main" id="{E6255DD2-6EFB-6BCF-ABF3-C75300CCDE85}"/>
              </a:ext>
            </a:extLst>
          </p:cNvPr>
          <p:cNvSpPr txBox="1"/>
          <p:nvPr/>
        </p:nvSpPr>
        <p:spPr>
          <a:xfrm>
            <a:off x="359229" y="765783"/>
            <a:ext cx="2166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Feature selection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10E52DA-273A-6D50-F870-EEE193E91E24}"/>
              </a:ext>
            </a:extLst>
          </p:cNvPr>
          <p:cNvSpPr/>
          <p:nvPr/>
        </p:nvSpPr>
        <p:spPr>
          <a:xfrm>
            <a:off x="995354" y="1439926"/>
            <a:ext cx="2861745" cy="457201"/>
          </a:xfrm>
          <a:prstGeom prst="rect">
            <a:avLst/>
          </a:prstGeom>
          <a:solidFill>
            <a:srgbClr val="8EAE5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Literature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A46E45-7C66-8742-4A27-F1F01A0BD2FA}"/>
              </a:ext>
            </a:extLst>
          </p:cNvPr>
          <p:cNvSpPr/>
          <p:nvPr/>
        </p:nvSpPr>
        <p:spPr>
          <a:xfrm>
            <a:off x="4377213" y="1439926"/>
            <a:ext cx="2861744" cy="457201"/>
          </a:xfrm>
          <a:prstGeom prst="rect">
            <a:avLst/>
          </a:prstGeom>
          <a:solidFill>
            <a:srgbClr val="6985BF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Machine learning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653D81-1BD9-751F-2C5A-336FEAA42D23}"/>
              </a:ext>
            </a:extLst>
          </p:cNvPr>
          <p:cNvSpPr/>
          <p:nvPr/>
        </p:nvSpPr>
        <p:spPr>
          <a:xfrm>
            <a:off x="989356" y="2924452"/>
            <a:ext cx="2867743" cy="1338964"/>
          </a:xfrm>
          <a:prstGeom prst="rect">
            <a:avLst/>
          </a:prstGeom>
          <a:solidFill>
            <a:srgbClr val="A7C37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65 research papers</a:t>
            </a:r>
          </a:p>
          <a:p>
            <a:pPr algn="ctr"/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oncogenes and biomarkers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D693161-2C97-B996-A642-24A6E3973ECD}"/>
              </a:ext>
            </a:extLst>
          </p:cNvPr>
          <p:cNvSpPr/>
          <p:nvPr/>
        </p:nvSpPr>
        <p:spPr>
          <a:xfrm>
            <a:off x="995354" y="2158295"/>
            <a:ext cx="2867743" cy="457201"/>
          </a:xfrm>
          <a:prstGeom prst="rect">
            <a:avLst/>
          </a:prstGeom>
          <a:solidFill>
            <a:srgbClr val="A7C37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Result 1 article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9566D40-FB0A-9440-0213-9402D825B9CA}"/>
              </a:ext>
            </a:extLst>
          </p:cNvPr>
          <p:cNvSpPr/>
          <p:nvPr/>
        </p:nvSpPr>
        <p:spPr>
          <a:xfrm>
            <a:off x="4377212" y="5988439"/>
            <a:ext cx="2861743" cy="478983"/>
          </a:xfrm>
          <a:prstGeom prst="rect">
            <a:avLst/>
          </a:prstGeom>
          <a:solidFill>
            <a:srgbClr val="9AB6DA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Statistical methods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069335-E578-F079-928C-96F5CC5AE599}"/>
              </a:ext>
            </a:extLst>
          </p:cNvPr>
          <p:cNvSpPr/>
          <p:nvPr/>
        </p:nvSpPr>
        <p:spPr>
          <a:xfrm>
            <a:off x="4383209" y="2924452"/>
            <a:ext cx="2861745" cy="849110"/>
          </a:xfrm>
          <a:prstGeom prst="rect">
            <a:avLst/>
          </a:prstGeom>
          <a:solidFill>
            <a:srgbClr val="9AB6DA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Feature selection: BORUTA</a:t>
            </a:r>
            <a:b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</a:br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(Random Forest)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5107A95-FADC-1697-D1CA-62C9AF58BFD5}"/>
              </a:ext>
            </a:extLst>
          </p:cNvPr>
          <p:cNvSpPr/>
          <p:nvPr/>
        </p:nvSpPr>
        <p:spPr>
          <a:xfrm>
            <a:off x="4377213" y="2158295"/>
            <a:ext cx="2861744" cy="478984"/>
          </a:xfrm>
          <a:prstGeom prst="rect">
            <a:avLst/>
          </a:prstGeom>
          <a:solidFill>
            <a:srgbClr val="9AB6DA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Feature extraction: PCA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9A885C6-8EE2-ECFB-73F2-1E184FF7A424}"/>
              </a:ext>
            </a:extLst>
          </p:cNvPr>
          <p:cNvSpPr/>
          <p:nvPr/>
        </p:nvSpPr>
        <p:spPr>
          <a:xfrm>
            <a:off x="4377212" y="3904146"/>
            <a:ext cx="2861745" cy="849110"/>
          </a:xfrm>
          <a:prstGeom prst="rect">
            <a:avLst/>
          </a:prstGeom>
          <a:solidFill>
            <a:srgbClr val="9AB6DA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Feature selection: LASSO</a:t>
            </a:r>
            <a:b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</a:br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(Regression)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D2CCC73-5AD9-56B1-2A5D-40F03BE5FCA7}"/>
              </a:ext>
            </a:extLst>
          </p:cNvPr>
          <p:cNvSpPr/>
          <p:nvPr/>
        </p:nvSpPr>
        <p:spPr>
          <a:xfrm>
            <a:off x="4377212" y="4880958"/>
            <a:ext cx="2861745" cy="849110"/>
          </a:xfrm>
          <a:prstGeom prst="rect">
            <a:avLst/>
          </a:prstGeom>
          <a:solidFill>
            <a:srgbClr val="9AB6DA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Feature selection: RFE</a:t>
            </a:r>
            <a:b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</a:br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(Support Vector Machine)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149751A-38CD-F62F-1C7F-E36D8DC64264}"/>
              </a:ext>
            </a:extLst>
          </p:cNvPr>
          <p:cNvSpPr/>
          <p:nvPr/>
        </p:nvSpPr>
        <p:spPr>
          <a:xfrm>
            <a:off x="7474933" y="2158296"/>
            <a:ext cx="2861742" cy="478983"/>
          </a:xfrm>
          <a:prstGeom prst="rect">
            <a:avLst/>
          </a:prstGeom>
          <a:solidFill>
            <a:srgbClr val="7267A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60660 features (all)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0D4A10D-3DC9-E2BF-9B04-87312E162405}"/>
              </a:ext>
            </a:extLst>
          </p:cNvPr>
          <p:cNvSpPr/>
          <p:nvPr/>
        </p:nvSpPr>
        <p:spPr>
          <a:xfrm>
            <a:off x="7474932" y="5988439"/>
            <a:ext cx="2861743" cy="478983"/>
          </a:xfrm>
          <a:prstGeom prst="rect">
            <a:avLst/>
          </a:prstGeom>
          <a:solidFill>
            <a:srgbClr val="7267A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19962 features (protein)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23C9AB6-A54B-38F0-99ED-5ED4EED68D78}"/>
              </a:ext>
            </a:extLst>
          </p:cNvPr>
          <p:cNvSpPr/>
          <p:nvPr/>
        </p:nvSpPr>
        <p:spPr>
          <a:xfrm>
            <a:off x="7474932" y="2946234"/>
            <a:ext cx="2861742" cy="2783834"/>
          </a:xfrm>
          <a:prstGeom prst="rect">
            <a:avLst/>
          </a:prstGeom>
          <a:solidFill>
            <a:srgbClr val="7267A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284 features</a:t>
            </a: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(research papers)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B54359-7745-E28B-0783-E306FE9E3954}"/>
              </a:ext>
            </a:extLst>
          </p:cNvPr>
          <p:cNvSpPr txBox="1"/>
          <p:nvPr/>
        </p:nvSpPr>
        <p:spPr>
          <a:xfrm>
            <a:off x="10415873" y="3837870"/>
            <a:ext cx="959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SMOTE</a:t>
            </a:r>
            <a:endParaRPr lang="en-NL" dirty="0">
              <a:solidFill>
                <a:schemeClr val="bg1"/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5188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8CE6C2-50DA-7B88-B8F4-A60B3BB3C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76FBCC6-F9D9-9148-A9D3-12D44C3BA5CA}"/>
              </a:ext>
            </a:extLst>
          </p:cNvPr>
          <p:cNvSpPr/>
          <p:nvPr/>
        </p:nvSpPr>
        <p:spPr>
          <a:xfrm>
            <a:off x="1426029" y="2320386"/>
            <a:ext cx="9361714" cy="9997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SMOTE</a:t>
            </a:r>
            <a:endParaRPr lang="en-NL" dirty="0"/>
          </a:p>
        </p:txBody>
      </p:sp>
      <p:sp>
        <p:nvSpPr>
          <p:cNvPr id="2" name="000_topleftHeading">
            <a:extLst>
              <a:ext uri="{FF2B5EF4-FFF2-40B4-BE49-F238E27FC236}">
                <a16:creationId xmlns:a16="http://schemas.microsoft.com/office/drawing/2014/main" id="{768E9ECE-6B6D-743D-B969-573EE62619B9}"/>
              </a:ext>
            </a:extLst>
          </p:cNvPr>
          <p:cNvSpPr txBox="1"/>
          <p:nvPr/>
        </p:nvSpPr>
        <p:spPr>
          <a:xfrm>
            <a:off x="359229" y="460972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Approach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0" name="001_subtitle">
            <a:extLst>
              <a:ext uri="{FF2B5EF4-FFF2-40B4-BE49-F238E27FC236}">
                <a16:creationId xmlns:a16="http://schemas.microsoft.com/office/drawing/2014/main" id="{5F0C334F-F24D-F098-108A-AF7FA21D72E4}"/>
              </a:ext>
            </a:extLst>
          </p:cNvPr>
          <p:cNvSpPr txBox="1"/>
          <p:nvPr/>
        </p:nvSpPr>
        <p:spPr>
          <a:xfrm>
            <a:off x="359229" y="765783"/>
            <a:ext cx="2166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Models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77D03C-FE2F-8E34-E262-15B6B156FC91}"/>
              </a:ext>
            </a:extLst>
          </p:cNvPr>
          <p:cNvSpPr/>
          <p:nvPr/>
        </p:nvSpPr>
        <p:spPr>
          <a:xfrm>
            <a:off x="1561411" y="1635868"/>
            <a:ext cx="2861745" cy="457201"/>
          </a:xfrm>
          <a:prstGeom prst="rect">
            <a:avLst/>
          </a:prstGeom>
          <a:solidFill>
            <a:srgbClr val="8EAE5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Logistic regression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3DBEAE1-C4DA-0148-C38A-8B96CAB552F1}"/>
              </a:ext>
            </a:extLst>
          </p:cNvPr>
          <p:cNvSpPr/>
          <p:nvPr/>
        </p:nvSpPr>
        <p:spPr>
          <a:xfrm>
            <a:off x="4671127" y="1635868"/>
            <a:ext cx="2861744" cy="457201"/>
          </a:xfrm>
          <a:prstGeom prst="rect">
            <a:avLst/>
          </a:prstGeom>
          <a:solidFill>
            <a:srgbClr val="6985BF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Random Forest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CE5D7E-1EB7-1E53-281F-BCE90E941E6F}"/>
              </a:ext>
            </a:extLst>
          </p:cNvPr>
          <p:cNvSpPr/>
          <p:nvPr/>
        </p:nvSpPr>
        <p:spPr>
          <a:xfrm>
            <a:off x="1561411" y="2728685"/>
            <a:ext cx="2867743" cy="457201"/>
          </a:xfrm>
          <a:prstGeom prst="rect">
            <a:avLst/>
          </a:prstGeom>
          <a:solidFill>
            <a:srgbClr val="A7C37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Something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63E312E-81EF-4E2E-D165-46A30798A110}"/>
              </a:ext>
            </a:extLst>
          </p:cNvPr>
          <p:cNvSpPr/>
          <p:nvPr/>
        </p:nvSpPr>
        <p:spPr>
          <a:xfrm>
            <a:off x="4671127" y="2728685"/>
            <a:ext cx="2861744" cy="478984"/>
          </a:xfrm>
          <a:prstGeom prst="rect">
            <a:avLst/>
          </a:prstGeom>
          <a:solidFill>
            <a:srgbClr val="9AB6DA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Else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47509F-7CDD-5BB4-6FE7-FBED3A0874BC}"/>
              </a:ext>
            </a:extLst>
          </p:cNvPr>
          <p:cNvSpPr/>
          <p:nvPr/>
        </p:nvSpPr>
        <p:spPr>
          <a:xfrm>
            <a:off x="7774844" y="2728686"/>
            <a:ext cx="2861742" cy="478983"/>
          </a:xfrm>
          <a:prstGeom prst="rect">
            <a:avLst/>
          </a:prstGeom>
          <a:solidFill>
            <a:srgbClr val="7267A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64166FE-6558-DEB1-2917-D5A660DB9814}"/>
              </a:ext>
            </a:extLst>
          </p:cNvPr>
          <p:cNvSpPr/>
          <p:nvPr/>
        </p:nvSpPr>
        <p:spPr>
          <a:xfrm>
            <a:off x="7768846" y="1635868"/>
            <a:ext cx="2861742" cy="478983"/>
          </a:xfrm>
          <a:prstGeom prst="rect">
            <a:avLst/>
          </a:prstGeom>
          <a:solidFill>
            <a:srgbClr val="575295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Support Vector Machine</a:t>
            </a:r>
          </a:p>
        </p:txBody>
      </p:sp>
      <p:pic>
        <p:nvPicPr>
          <p:cNvPr id="3074" name="Picture 2" descr="Schematic diagram of 2D hyperplane in 3D feature space. The red and ...">
            <a:extLst>
              <a:ext uri="{FF2B5EF4-FFF2-40B4-BE49-F238E27FC236}">
                <a16:creationId xmlns:a16="http://schemas.microsoft.com/office/drawing/2014/main" id="{39292B54-3F7D-5E1E-C16F-CA7CF57E7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8102" y="4208999"/>
            <a:ext cx="2188029" cy="2188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andom Forest – TikZ.net">
            <a:extLst>
              <a:ext uri="{FF2B5EF4-FFF2-40B4-BE49-F238E27FC236}">
                <a16:creationId xmlns:a16="http://schemas.microsoft.com/office/drawing/2014/main" id="{4B66FDFC-1A82-93C4-95F5-9935BA4CB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7528" y="4321530"/>
            <a:ext cx="2867743" cy="2075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Linear Regression Explained | Papers With Code">
            <a:extLst>
              <a:ext uri="{FF2B5EF4-FFF2-40B4-BE49-F238E27FC236}">
                <a16:creationId xmlns:a16="http://schemas.microsoft.com/office/drawing/2014/main" id="{D4C8ADE4-274D-5A64-8F69-30483698A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3811" y="4421208"/>
            <a:ext cx="2867743" cy="1896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1291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A47BA7-9A17-B3E7-8893-6FF9B58E3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FDE0CEB-AAD1-86A4-1243-4E7E3F857CA5}"/>
              </a:ext>
            </a:extLst>
          </p:cNvPr>
          <p:cNvSpPr/>
          <p:nvPr/>
        </p:nvSpPr>
        <p:spPr>
          <a:xfrm>
            <a:off x="2623456" y="78687"/>
            <a:ext cx="9405257" cy="3331027"/>
          </a:xfrm>
          <a:prstGeom prst="rect">
            <a:avLst/>
          </a:prstGeom>
          <a:solidFill>
            <a:srgbClr val="6985BF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Train / Test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81A448E-204D-E39D-E940-B64EE6466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90" y="1819586"/>
            <a:ext cx="5547781" cy="14674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C23C59-0241-D8EA-1DCC-037C0A8E0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87" y="183170"/>
            <a:ext cx="5547784" cy="1467417"/>
          </a:xfrm>
          <a:prstGeom prst="rect">
            <a:avLst/>
          </a:prstGeom>
        </p:spPr>
      </p:pic>
      <p:sp>
        <p:nvSpPr>
          <p:cNvPr id="2" name="000_topleftHeading">
            <a:extLst>
              <a:ext uri="{FF2B5EF4-FFF2-40B4-BE49-F238E27FC236}">
                <a16:creationId xmlns:a16="http://schemas.microsoft.com/office/drawing/2014/main" id="{27E78A19-D4B0-B25A-3453-C3F965476A63}"/>
              </a:ext>
            </a:extLst>
          </p:cNvPr>
          <p:cNvSpPr txBox="1"/>
          <p:nvPr/>
        </p:nvSpPr>
        <p:spPr>
          <a:xfrm>
            <a:off x="359229" y="460972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Results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80B85C-4362-4FB3-5E27-E06558427154}"/>
              </a:ext>
            </a:extLst>
          </p:cNvPr>
          <p:cNvSpPr/>
          <p:nvPr/>
        </p:nvSpPr>
        <p:spPr>
          <a:xfrm>
            <a:off x="2623457" y="3429001"/>
            <a:ext cx="9405255" cy="3331028"/>
          </a:xfrm>
          <a:prstGeom prst="rect">
            <a:avLst/>
          </a:prstGeom>
          <a:solidFill>
            <a:srgbClr val="575295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Validation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72C4834-CFF6-F6F9-019B-20F1E18BB9E2}"/>
              </a:ext>
            </a:extLst>
          </p:cNvPr>
          <p:cNvSpPr/>
          <p:nvPr/>
        </p:nvSpPr>
        <p:spPr>
          <a:xfrm>
            <a:off x="4040590" y="3570998"/>
            <a:ext cx="1948543" cy="478983"/>
          </a:xfrm>
          <a:prstGeom prst="rect">
            <a:avLst/>
          </a:prstGeom>
          <a:solidFill>
            <a:srgbClr val="80B4B5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Research Papers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F4B71A-E901-8CC0-27DD-3DA42BDE1DA4}"/>
              </a:ext>
            </a:extLst>
          </p:cNvPr>
          <p:cNvSpPr/>
          <p:nvPr/>
        </p:nvSpPr>
        <p:spPr>
          <a:xfrm>
            <a:off x="4040590" y="1819161"/>
            <a:ext cx="1948543" cy="478983"/>
          </a:xfrm>
          <a:prstGeom prst="rect">
            <a:avLst/>
          </a:prstGeom>
          <a:solidFill>
            <a:srgbClr val="A7C37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Statistical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BC6C53-C20D-7AE8-0156-B8D896DD182D}"/>
              </a:ext>
            </a:extLst>
          </p:cNvPr>
          <p:cNvSpPr/>
          <p:nvPr/>
        </p:nvSpPr>
        <p:spPr>
          <a:xfrm>
            <a:off x="4040590" y="190886"/>
            <a:ext cx="1948543" cy="478983"/>
          </a:xfrm>
          <a:prstGeom prst="rect">
            <a:avLst/>
          </a:prstGeom>
          <a:solidFill>
            <a:srgbClr val="80B4B5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Research Papers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82CE4B-4BD6-A902-B570-471FFD610DED}"/>
              </a:ext>
            </a:extLst>
          </p:cNvPr>
          <p:cNvSpPr/>
          <p:nvPr/>
        </p:nvSpPr>
        <p:spPr>
          <a:xfrm>
            <a:off x="4040590" y="5199698"/>
            <a:ext cx="1948543" cy="478983"/>
          </a:xfrm>
          <a:prstGeom prst="rect">
            <a:avLst/>
          </a:prstGeom>
          <a:solidFill>
            <a:srgbClr val="A7C374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Statistical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33ACB35-2576-9486-0AB2-9FC2DE6D0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90" y="3570998"/>
            <a:ext cx="5547781" cy="146741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BF3796F-84C7-A1E6-6635-A8F710259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990" y="5199698"/>
            <a:ext cx="5547781" cy="146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7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EE8062-28A6-E0F0-CAAA-099CEB2218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000_topleftHeading">
            <a:extLst>
              <a:ext uri="{FF2B5EF4-FFF2-40B4-BE49-F238E27FC236}">
                <a16:creationId xmlns:a16="http://schemas.microsoft.com/office/drawing/2014/main" id="{56662910-7C06-C465-6A84-A7C5E5884902}"/>
              </a:ext>
            </a:extLst>
          </p:cNvPr>
          <p:cNvSpPr txBox="1"/>
          <p:nvPr/>
        </p:nvSpPr>
        <p:spPr>
          <a:xfrm>
            <a:off x="359229" y="460972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Discussion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AFDADC-F2B0-189A-1920-80801CC51FA0}"/>
              </a:ext>
            </a:extLst>
          </p:cNvPr>
          <p:cNvSpPr txBox="1"/>
          <p:nvPr/>
        </p:nvSpPr>
        <p:spPr>
          <a:xfrm>
            <a:off x="3635829" y="3059668"/>
            <a:ext cx="4920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Findings / conclusion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5346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28BB88-8665-F5FE-F35A-D89FFA2BF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5CEF2F7-993F-4108-A12C-688C9F6D8F64}"/>
              </a:ext>
            </a:extLst>
          </p:cNvPr>
          <p:cNvSpPr txBox="1"/>
          <p:nvPr/>
        </p:nvSpPr>
        <p:spPr>
          <a:xfrm>
            <a:off x="2652710" y="1704983"/>
            <a:ext cx="6886576" cy="1169551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274320" tIns="365760" rIns="274320" bIns="365760">
            <a:spAutoFit/>
          </a:bodyPr>
          <a:lstStyle/>
          <a:p>
            <a:pPr algn="ctr"/>
            <a:r>
              <a:rPr lang="en-GB" sz="2800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Thank you for your attention</a:t>
            </a:r>
            <a:endParaRPr lang="en-NL" sz="2800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1F9A73-2B8E-D748-BE37-060DC98B40AA}"/>
              </a:ext>
            </a:extLst>
          </p:cNvPr>
          <p:cNvSpPr txBox="1"/>
          <p:nvPr/>
        </p:nvSpPr>
        <p:spPr>
          <a:xfrm>
            <a:off x="1298121" y="5800823"/>
            <a:ext cx="9595755" cy="7139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Ruben </a:t>
            </a:r>
            <a:r>
              <a:rPr lang="nl-NL" sz="1800" dirty="0" err="1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Holthuijsen</a:t>
            </a: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(1064459) • Sander van </a:t>
            </a:r>
            <a:r>
              <a:rPr lang="nl-NL" sz="1800" dirty="0" err="1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Swieten</a:t>
            </a: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(1063788) </a:t>
            </a:r>
            <a:r>
              <a:rPr lang="nl-NL" dirty="0">
                <a:solidFill>
                  <a:srgbClr val="000000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</a:t>
            </a: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• Vince van Doorn (1061669)</a:t>
            </a:r>
          </a:p>
          <a:p>
            <a:pPr algn="ctr">
              <a:lnSpc>
                <a:spcPct val="115000"/>
              </a:lnSpc>
            </a:pPr>
            <a:r>
              <a:rPr lang="nl-NL" dirty="0">
                <a:solidFill>
                  <a:srgbClr val="000000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</a:t>
            </a: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Victor de Sousa </a:t>
            </a:r>
            <a:r>
              <a:rPr lang="nl-NL" sz="1800" dirty="0" err="1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Gama</a:t>
            </a: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(0929470)</a:t>
            </a:r>
            <a:r>
              <a:rPr lang="nl-NL" dirty="0">
                <a:solidFill>
                  <a:srgbClr val="000000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• Kevin Hartman (1044032) </a:t>
            </a:r>
            <a:endParaRPr lang="en-NL" sz="1800" dirty="0">
              <a:solidFill>
                <a:srgbClr val="000000"/>
              </a:solidFill>
              <a:effectLst/>
              <a:latin typeface="Yu Gothic UI Light" panose="020B0300000000000000" pitchFamily="34" charset="-128"/>
              <a:ea typeface="Yu Gothic UI Light" panose="020B0300000000000000" pitchFamily="34" charset="-128"/>
              <a:cs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412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07D17-0D78-E35B-6CD5-33FE46ED7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203674-B55E-63E2-1CAB-179101685FB7}"/>
              </a:ext>
            </a:extLst>
          </p:cNvPr>
          <p:cNvSpPr txBox="1"/>
          <p:nvPr/>
        </p:nvSpPr>
        <p:spPr>
          <a:xfrm>
            <a:off x="1175657" y="1503011"/>
            <a:ext cx="2416628" cy="369332"/>
          </a:xfrm>
          <a:prstGeom prst="rect">
            <a:avLst/>
          </a:prstGeom>
          <a:solidFill>
            <a:srgbClr val="80B4B5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#80B4B5</a:t>
            </a:r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1EB900-19D0-E0AC-A140-17DC8E8835DF}"/>
              </a:ext>
            </a:extLst>
          </p:cNvPr>
          <p:cNvSpPr txBox="1"/>
          <p:nvPr/>
        </p:nvSpPr>
        <p:spPr>
          <a:xfrm>
            <a:off x="293914" y="402772"/>
            <a:ext cx="4528457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COLOR PALETTE</a:t>
            </a:r>
            <a:endParaRPr lang="en-NL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217BFC-ADED-D9A6-4175-9699823B4BAE}"/>
              </a:ext>
            </a:extLst>
          </p:cNvPr>
          <p:cNvSpPr txBox="1"/>
          <p:nvPr/>
        </p:nvSpPr>
        <p:spPr>
          <a:xfrm>
            <a:off x="1175657" y="1960211"/>
            <a:ext cx="2416627" cy="369332"/>
          </a:xfrm>
          <a:prstGeom prst="rect">
            <a:avLst/>
          </a:prstGeom>
          <a:solidFill>
            <a:srgbClr val="61A6A2"/>
          </a:solidFill>
        </p:spPr>
        <p:txBody>
          <a:bodyPr wrap="square">
            <a:spAutoFit/>
          </a:bodyPr>
          <a:lstStyle/>
          <a:p>
            <a:pPr algn="ctr"/>
            <a:r>
              <a:rPr lang="en-NL" dirty="0">
                <a:solidFill>
                  <a:schemeClr val="bg1"/>
                </a:solidFill>
              </a:rPr>
              <a:t>#61A6A2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7E0350-9182-438A-D76B-9370C128613D}"/>
              </a:ext>
            </a:extLst>
          </p:cNvPr>
          <p:cNvSpPr txBox="1"/>
          <p:nvPr/>
        </p:nvSpPr>
        <p:spPr>
          <a:xfrm>
            <a:off x="1175657" y="2417411"/>
            <a:ext cx="2416627" cy="369332"/>
          </a:xfrm>
          <a:prstGeom prst="rect">
            <a:avLst/>
          </a:prstGeom>
          <a:solidFill>
            <a:srgbClr val="E1B7B1"/>
          </a:solidFill>
        </p:spPr>
        <p:txBody>
          <a:bodyPr wrap="square">
            <a:spAutoFit/>
          </a:bodyPr>
          <a:lstStyle/>
          <a:p>
            <a:pPr algn="ctr"/>
            <a:r>
              <a:rPr lang="en-NL" dirty="0">
                <a:solidFill>
                  <a:schemeClr val="bg1"/>
                </a:solidFill>
              </a:rPr>
              <a:t>#E1B7B1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B90798-9BB5-96C1-6A89-324C273194E2}"/>
              </a:ext>
            </a:extLst>
          </p:cNvPr>
          <p:cNvSpPr txBox="1"/>
          <p:nvPr/>
        </p:nvSpPr>
        <p:spPr>
          <a:xfrm>
            <a:off x="1175657" y="2874611"/>
            <a:ext cx="2416627" cy="369332"/>
          </a:xfrm>
          <a:prstGeom prst="rect">
            <a:avLst/>
          </a:prstGeom>
          <a:solidFill>
            <a:srgbClr val="C87777"/>
          </a:solidFill>
        </p:spPr>
        <p:txBody>
          <a:bodyPr wrap="square">
            <a:spAutoFit/>
          </a:bodyPr>
          <a:lstStyle/>
          <a:p>
            <a:pPr algn="ctr"/>
            <a:r>
              <a:rPr lang="en-NL" dirty="0">
                <a:solidFill>
                  <a:schemeClr val="bg1"/>
                </a:solidFill>
              </a:rPr>
              <a:t>#C87777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95E8F7-BA55-5376-149D-1D489D1C1CF5}"/>
              </a:ext>
            </a:extLst>
          </p:cNvPr>
          <p:cNvSpPr txBox="1"/>
          <p:nvPr/>
        </p:nvSpPr>
        <p:spPr>
          <a:xfrm>
            <a:off x="1175657" y="3331811"/>
            <a:ext cx="2416627" cy="369332"/>
          </a:xfrm>
          <a:prstGeom prst="rect">
            <a:avLst/>
          </a:prstGeom>
          <a:solidFill>
            <a:srgbClr val="7267A2"/>
          </a:solidFill>
        </p:spPr>
        <p:txBody>
          <a:bodyPr wrap="square">
            <a:spAutoFit/>
          </a:bodyPr>
          <a:lstStyle/>
          <a:p>
            <a:pPr algn="ctr"/>
            <a:r>
              <a:rPr lang="en-NL" dirty="0">
                <a:solidFill>
                  <a:schemeClr val="bg1"/>
                </a:solidFill>
              </a:rPr>
              <a:t>#7267A2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DE07F4-DDA0-A555-C793-2ED619A4DB12}"/>
              </a:ext>
            </a:extLst>
          </p:cNvPr>
          <p:cNvSpPr txBox="1"/>
          <p:nvPr/>
        </p:nvSpPr>
        <p:spPr>
          <a:xfrm>
            <a:off x="1175657" y="3821278"/>
            <a:ext cx="2416627" cy="369332"/>
          </a:xfrm>
          <a:prstGeom prst="rect">
            <a:avLst/>
          </a:prstGeom>
          <a:solidFill>
            <a:srgbClr val="575295"/>
          </a:solidFill>
        </p:spPr>
        <p:txBody>
          <a:bodyPr wrap="square">
            <a:spAutoFit/>
          </a:bodyPr>
          <a:lstStyle/>
          <a:p>
            <a:pPr algn="ctr"/>
            <a:r>
              <a:rPr lang="en-NL" dirty="0">
                <a:solidFill>
                  <a:schemeClr val="bg1"/>
                </a:solidFill>
              </a:rPr>
              <a:t>#575295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C62275-244B-8CB7-C424-6FC2655CD192}"/>
              </a:ext>
            </a:extLst>
          </p:cNvPr>
          <p:cNvSpPr txBox="1"/>
          <p:nvPr/>
        </p:nvSpPr>
        <p:spPr>
          <a:xfrm>
            <a:off x="1175657" y="4310745"/>
            <a:ext cx="2416627" cy="369332"/>
          </a:xfrm>
          <a:prstGeom prst="rect">
            <a:avLst/>
          </a:prstGeom>
          <a:solidFill>
            <a:srgbClr val="9AB6DA"/>
          </a:solidFill>
        </p:spPr>
        <p:txBody>
          <a:bodyPr wrap="square">
            <a:spAutoFit/>
          </a:bodyPr>
          <a:lstStyle/>
          <a:p>
            <a:pPr algn="ctr"/>
            <a:r>
              <a:rPr lang="en-NL" dirty="0">
                <a:solidFill>
                  <a:schemeClr val="bg1"/>
                </a:solidFill>
              </a:rPr>
              <a:t>#9AB6DA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732A4A-4372-47DA-DF6B-0B456C78F7CD}"/>
              </a:ext>
            </a:extLst>
          </p:cNvPr>
          <p:cNvSpPr txBox="1"/>
          <p:nvPr/>
        </p:nvSpPr>
        <p:spPr>
          <a:xfrm>
            <a:off x="1175657" y="4800212"/>
            <a:ext cx="2416627" cy="369332"/>
          </a:xfrm>
          <a:prstGeom prst="rect">
            <a:avLst/>
          </a:prstGeom>
          <a:solidFill>
            <a:srgbClr val="6985BF"/>
          </a:solidFill>
        </p:spPr>
        <p:txBody>
          <a:bodyPr wrap="square">
            <a:spAutoFit/>
          </a:bodyPr>
          <a:lstStyle/>
          <a:p>
            <a:pPr algn="ctr"/>
            <a:r>
              <a:rPr lang="en-NL" dirty="0">
                <a:solidFill>
                  <a:schemeClr val="bg1"/>
                </a:solidFill>
              </a:rPr>
              <a:t>#6985BF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A2CD29-D3F5-473A-4F35-A892C32BEA93}"/>
              </a:ext>
            </a:extLst>
          </p:cNvPr>
          <p:cNvSpPr txBox="1"/>
          <p:nvPr/>
        </p:nvSpPr>
        <p:spPr>
          <a:xfrm>
            <a:off x="1175657" y="5289679"/>
            <a:ext cx="2416627" cy="369332"/>
          </a:xfrm>
          <a:prstGeom prst="rect">
            <a:avLst/>
          </a:prstGeom>
          <a:solidFill>
            <a:srgbClr val="A7C374"/>
          </a:solidFill>
        </p:spPr>
        <p:txBody>
          <a:bodyPr wrap="square">
            <a:spAutoFit/>
          </a:bodyPr>
          <a:lstStyle/>
          <a:p>
            <a:pPr algn="ctr"/>
            <a:r>
              <a:rPr lang="en-NL" dirty="0">
                <a:solidFill>
                  <a:schemeClr val="bg1"/>
                </a:solidFill>
              </a:rPr>
              <a:t>#A7C374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DCBB5AA-F0D6-FFA5-7E49-29D3EA14246C}"/>
              </a:ext>
            </a:extLst>
          </p:cNvPr>
          <p:cNvSpPr txBox="1"/>
          <p:nvPr/>
        </p:nvSpPr>
        <p:spPr>
          <a:xfrm>
            <a:off x="1175657" y="5779146"/>
            <a:ext cx="2416627" cy="369332"/>
          </a:xfrm>
          <a:prstGeom prst="rect">
            <a:avLst/>
          </a:prstGeom>
          <a:solidFill>
            <a:srgbClr val="8EAE54"/>
          </a:solidFill>
        </p:spPr>
        <p:txBody>
          <a:bodyPr wrap="square">
            <a:spAutoFit/>
          </a:bodyPr>
          <a:lstStyle/>
          <a:p>
            <a:pPr algn="ctr"/>
            <a:r>
              <a:rPr lang="en-NL" dirty="0">
                <a:solidFill>
                  <a:schemeClr val="bg1"/>
                </a:solidFill>
              </a:rPr>
              <a:t>#8EAE54</a:t>
            </a:r>
          </a:p>
        </p:txBody>
      </p:sp>
    </p:spTree>
    <p:extLst>
      <p:ext uri="{BB962C8B-B14F-4D97-AF65-F5344CB8AC3E}">
        <p14:creationId xmlns:p14="http://schemas.microsoft.com/office/powerpoint/2010/main" val="3488669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975AD-7214-808B-88AB-7C854B607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2B3C41-9165-57B6-E913-076991667D25}"/>
              </a:ext>
            </a:extLst>
          </p:cNvPr>
          <p:cNvSpPr txBox="1"/>
          <p:nvPr/>
        </p:nvSpPr>
        <p:spPr>
          <a:xfrm>
            <a:off x="4887686" y="3059668"/>
            <a:ext cx="241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Intentionally left blank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567600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0A073C-28E1-D86D-31C9-2E1B17A92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18E740-3451-BBB6-1CB5-7117BB1F83D4}"/>
              </a:ext>
            </a:extLst>
          </p:cNvPr>
          <p:cNvSpPr txBox="1"/>
          <p:nvPr/>
        </p:nvSpPr>
        <p:spPr>
          <a:xfrm>
            <a:off x="2652710" y="1704983"/>
            <a:ext cx="6886576" cy="203132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274320" tIns="365760" rIns="274320" bIns="365760">
            <a:spAutoFit/>
          </a:bodyPr>
          <a:lstStyle/>
          <a:p>
            <a:pPr algn="ctr"/>
            <a:r>
              <a:rPr lang="en-GB" sz="2800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RNA sequencing-based Machine Learning for Detection of </a:t>
            </a:r>
          </a:p>
          <a:p>
            <a:pPr algn="ctr"/>
            <a:r>
              <a:rPr lang="en-GB" sz="2800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Triple Negative Breast Cancer</a:t>
            </a:r>
            <a:endParaRPr lang="en-NL" sz="2800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191F34-22CB-5DCC-979B-194A383B6CFB}"/>
              </a:ext>
            </a:extLst>
          </p:cNvPr>
          <p:cNvSpPr txBox="1"/>
          <p:nvPr/>
        </p:nvSpPr>
        <p:spPr>
          <a:xfrm>
            <a:off x="1298121" y="5800823"/>
            <a:ext cx="9595755" cy="7139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</a:pP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Ruben </a:t>
            </a:r>
            <a:r>
              <a:rPr lang="nl-NL" sz="1800" dirty="0" err="1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Holthuijsen</a:t>
            </a: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(1064459) • Sander van </a:t>
            </a:r>
            <a:r>
              <a:rPr lang="nl-NL" sz="1800" dirty="0" err="1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Swieten</a:t>
            </a: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(1063788) </a:t>
            </a:r>
            <a:r>
              <a:rPr lang="nl-NL" dirty="0">
                <a:solidFill>
                  <a:srgbClr val="000000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</a:t>
            </a: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• Vince van Doorn (1061669)</a:t>
            </a:r>
          </a:p>
          <a:p>
            <a:pPr algn="ctr">
              <a:lnSpc>
                <a:spcPct val="115000"/>
              </a:lnSpc>
            </a:pPr>
            <a:r>
              <a:rPr lang="nl-NL" dirty="0">
                <a:solidFill>
                  <a:srgbClr val="000000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</a:t>
            </a: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Victor de Sousa </a:t>
            </a:r>
            <a:r>
              <a:rPr lang="nl-NL" sz="1800" dirty="0" err="1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Gama</a:t>
            </a:r>
            <a:r>
              <a:rPr lang="nl-NL" sz="1800" dirty="0">
                <a:solidFill>
                  <a:srgbClr val="000000"/>
                </a:solidFill>
                <a:effectLst/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(0929470)</a:t>
            </a:r>
            <a:r>
              <a:rPr lang="nl-NL" dirty="0">
                <a:solidFill>
                  <a:srgbClr val="000000"/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  <a:cs typeface="Aptos Display" panose="020B0004020202020204" pitchFamily="34" charset="0"/>
              </a:rPr>
              <a:t> • Kevin Hartman (1044032) </a:t>
            </a:r>
            <a:endParaRPr lang="en-NL" sz="1800" dirty="0">
              <a:solidFill>
                <a:srgbClr val="000000"/>
              </a:solidFill>
              <a:effectLst/>
              <a:latin typeface="Yu Gothic UI Light" panose="020B0300000000000000" pitchFamily="34" charset="-128"/>
              <a:ea typeface="Yu Gothic UI Light" panose="020B0300000000000000" pitchFamily="34" charset="-128"/>
              <a:cs typeface="Aptos Display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727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3FE0719-8C40-98EB-48A7-F837A7D651C3}"/>
              </a:ext>
            </a:extLst>
          </p:cNvPr>
          <p:cNvSpPr txBox="1"/>
          <p:nvPr/>
        </p:nvSpPr>
        <p:spPr>
          <a:xfrm>
            <a:off x="2340429" y="2166257"/>
            <a:ext cx="83602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Context</a:t>
            </a:r>
          </a:p>
          <a:p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Approach</a:t>
            </a:r>
          </a:p>
          <a:p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Results</a:t>
            </a:r>
          </a:p>
          <a:p>
            <a:endParaRPr lang="en-US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Discussion</a:t>
            </a:r>
          </a:p>
        </p:txBody>
      </p:sp>
      <p:sp>
        <p:nvSpPr>
          <p:cNvPr id="2" name="000_topleftHeading">
            <a:extLst>
              <a:ext uri="{FF2B5EF4-FFF2-40B4-BE49-F238E27FC236}">
                <a16:creationId xmlns:a16="http://schemas.microsoft.com/office/drawing/2014/main" id="{1D13DE1B-4EEE-602A-EBB4-D8092E1FEC05}"/>
              </a:ext>
            </a:extLst>
          </p:cNvPr>
          <p:cNvSpPr txBox="1"/>
          <p:nvPr/>
        </p:nvSpPr>
        <p:spPr>
          <a:xfrm>
            <a:off x="359229" y="460972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Outline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C5B943-CC45-5C02-F4D7-FA59B215B8A0}"/>
              </a:ext>
            </a:extLst>
          </p:cNvPr>
          <p:cNvSpPr txBox="1"/>
          <p:nvPr/>
        </p:nvSpPr>
        <p:spPr>
          <a:xfrm>
            <a:off x="4528457" y="830304"/>
            <a:ext cx="3831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TODO - </a:t>
            </a:r>
            <a:r>
              <a:rPr lang="en-US" dirty="0" err="1"/>
              <a:t>Opleuken</a:t>
            </a:r>
            <a:r>
              <a:rPr lang="en-US" dirty="0"/>
              <a:t> met </a:t>
            </a:r>
            <a:r>
              <a:rPr lang="en-US" dirty="0" err="1"/>
              <a:t>icoontjes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954519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87164C2-D41C-2FCA-1008-ABBA3B51C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000_topleftHeading">
            <a:extLst>
              <a:ext uri="{FF2B5EF4-FFF2-40B4-BE49-F238E27FC236}">
                <a16:creationId xmlns:a16="http://schemas.microsoft.com/office/drawing/2014/main" id="{48EE58FE-C40D-220C-5D97-06350A15A19D}"/>
              </a:ext>
            </a:extLst>
          </p:cNvPr>
          <p:cNvSpPr txBox="1"/>
          <p:nvPr/>
        </p:nvSpPr>
        <p:spPr>
          <a:xfrm>
            <a:off x="359229" y="460972"/>
            <a:ext cx="2275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Context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3" name="001_subtitle">
            <a:extLst>
              <a:ext uri="{FF2B5EF4-FFF2-40B4-BE49-F238E27FC236}">
                <a16:creationId xmlns:a16="http://schemas.microsoft.com/office/drawing/2014/main" id="{C03F2CE7-378E-A3F7-6650-39236EFA3435}"/>
              </a:ext>
            </a:extLst>
          </p:cNvPr>
          <p:cNvSpPr txBox="1"/>
          <p:nvPr/>
        </p:nvSpPr>
        <p:spPr>
          <a:xfrm>
            <a:off x="359229" y="765783"/>
            <a:ext cx="2275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TNBC - Overview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7C985D-0930-CBD2-22E1-D3DFD2C2B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2907" y="381312"/>
            <a:ext cx="2064263" cy="20202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D8A7F9D-5F87-BFE2-BF4F-D508712969E7}"/>
              </a:ext>
            </a:extLst>
          </p:cNvPr>
          <p:cNvSpPr txBox="1"/>
          <p:nvPr/>
        </p:nvSpPr>
        <p:spPr>
          <a:xfrm>
            <a:off x="5850177" y="390531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2.300.000 cases of breast cancer worldwide in 2022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22F24C-92AB-A244-CD81-F4FC64AB4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614" y="3429000"/>
            <a:ext cx="2782261" cy="331503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6D8C3A3-AE04-C9DB-6446-E6AE4C74380F}"/>
              </a:ext>
            </a:extLst>
          </p:cNvPr>
          <p:cNvSpPr txBox="1"/>
          <p:nvPr/>
        </p:nvSpPr>
        <p:spPr>
          <a:xfrm>
            <a:off x="4887686" y="4023467"/>
            <a:ext cx="1785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ER (ESR1)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D83068B-957B-A284-CE08-9DC3B5EDF18B}"/>
              </a:ext>
            </a:extLst>
          </p:cNvPr>
          <p:cNvSpPr txBox="1"/>
          <p:nvPr/>
        </p:nvSpPr>
        <p:spPr>
          <a:xfrm>
            <a:off x="4887686" y="5797354"/>
            <a:ext cx="1785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HER2 (ERBB2)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5A2168-842E-B78F-743D-7F6039984B10}"/>
              </a:ext>
            </a:extLst>
          </p:cNvPr>
          <p:cNvSpPr txBox="1"/>
          <p:nvPr/>
        </p:nvSpPr>
        <p:spPr>
          <a:xfrm>
            <a:off x="4887686" y="4933659"/>
            <a:ext cx="1785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PGR (PGR)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C3F6F5-2B3D-20FF-7F25-4678F946C9B1}"/>
              </a:ext>
            </a:extLst>
          </p:cNvPr>
          <p:cNvSpPr txBox="1"/>
          <p:nvPr/>
        </p:nvSpPr>
        <p:spPr>
          <a:xfrm>
            <a:off x="5850177" y="1077078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Women younger than 40 years of age are highest risk 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D2D0A0-6BFF-9CEB-B877-2E4DBDE4D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8763" y="3810132"/>
            <a:ext cx="766276" cy="7960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2FFC4F-61A3-5B8F-94FB-24EB841434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8763" y="5630517"/>
            <a:ext cx="766276" cy="7030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3B4051F-A01B-4EE2-AD4E-F303C1E88E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6591" y="4791240"/>
            <a:ext cx="788448" cy="65417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8FE7D55-CFF1-79C2-5AFB-8F788B855B10}"/>
              </a:ext>
            </a:extLst>
          </p:cNvPr>
          <p:cNvSpPr txBox="1"/>
          <p:nvPr/>
        </p:nvSpPr>
        <p:spPr>
          <a:xfrm>
            <a:off x="7011897" y="3244334"/>
            <a:ext cx="1515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Breast Cancer</a:t>
            </a: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(BC)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432AF5-4A2E-B1E0-5BC3-97CFC52D8BDD}"/>
              </a:ext>
            </a:extLst>
          </p:cNvPr>
          <p:cNvSpPr txBox="1"/>
          <p:nvPr/>
        </p:nvSpPr>
        <p:spPr>
          <a:xfrm>
            <a:off x="8621486" y="2967335"/>
            <a:ext cx="1927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Triple-Negative Breast Cancer (TNBC)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85BEDD4-1EAF-8971-21BA-52B2B42BAB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45862" y="4023467"/>
            <a:ext cx="478966" cy="48282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BCE0AE4-3AD8-821D-5E7E-0523305AEF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45862" y="4902816"/>
            <a:ext cx="478966" cy="48282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892F983-C8B7-5155-483E-864F74306E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46716" y="5740606"/>
            <a:ext cx="478966" cy="48282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4D724D3-3F46-F6B2-2095-82D851E38B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5591" y="4023467"/>
            <a:ext cx="478966" cy="48282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2398007-7F32-8F28-853A-66818E3FE7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5591" y="4902816"/>
            <a:ext cx="478966" cy="48282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7DB3654-0E46-0362-794B-B14B26F343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46445" y="5740606"/>
            <a:ext cx="478966" cy="48282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C97E7D4-E4A0-6900-5D94-C4D3D2BA8C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15322" y="4023468"/>
            <a:ext cx="478966" cy="48672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A1762CEA-A5CE-BFA1-C5CE-03B9C4D96A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15322" y="4902816"/>
            <a:ext cx="478966" cy="48672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BCAB659-615E-AB3A-C1AC-404D38C2DC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15322" y="5740606"/>
            <a:ext cx="478966" cy="48672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B95DE2EE-FD79-0475-E838-DD0A6DB16FFF}"/>
              </a:ext>
            </a:extLst>
          </p:cNvPr>
          <p:cNvSpPr txBox="1"/>
          <p:nvPr/>
        </p:nvSpPr>
        <p:spPr>
          <a:xfrm>
            <a:off x="7542635" y="3995221"/>
            <a:ext cx="2726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/</a:t>
            </a:r>
            <a:endParaRPr lang="en-NL" sz="32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344BA10-1561-C0AD-79BB-2F31DABE354A}"/>
              </a:ext>
            </a:extLst>
          </p:cNvPr>
          <p:cNvSpPr txBox="1"/>
          <p:nvPr/>
        </p:nvSpPr>
        <p:spPr>
          <a:xfrm>
            <a:off x="7542634" y="4851842"/>
            <a:ext cx="2726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/</a:t>
            </a:r>
            <a:endParaRPr lang="en-NL" sz="32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3585AE-0AF2-BE48-BB06-3F3CD804BA87}"/>
              </a:ext>
            </a:extLst>
          </p:cNvPr>
          <p:cNvSpPr txBox="1"/>
          <p:nvPr/>
        </p:nvSpPr>
        <p:spPr>
          <a:xfrm>
            <a:off x="7542634" y="5701958"/>
            <a:ext cx="2726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/</a:t>
            </a:r>
            <a:endParaRPr lang="en-NL" sz="32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FF0C68-E75F-4023-6ED4-DC4AF3C7F513}"/>
              </a:ext>
            </a:extLst>
          </p:cNvPr>
          <p:cNvSpPr txBox="1"/>
          <p:nvPr/>
        </p:nvSpPr>
        <p:spPr>
          <a:xfrm>
            <a:off x="5834735" y="1755206"/>
            <a:ext cx="3673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Triple-Negative Breast Cancer </a:t>
            </a:r>
          </a:p>
          <a:p>
            <a:pPr algn="ctr"/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~10-20% of breast cancer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1357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000_topleftHeading">
            <a:extLst>
              <a:ext uri="{FF2B5EF4-FFF2-40B4-BE49-F238E27FC236}">
                <a16:creationId xmlns:a16="http://schemas.microsoft.com/office/drawing/2014/main" id="{EBC323BF-1144-0D0E-3A43-E2F13F13E800}"/>
              </a:ext>
            </a:extLst>
          </p:cNvPr>
          <p:cNvSpPr txBox="1"/>
          <p:nvPr/>
        </p:nvSpPr>
        <p:spPr>
          <a:xfrm>
            <a:off x="359229" y="460972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Context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5B8D7F6-F377-4CC2-5593-62A3F2FB79E5}"/>
              </a:ext>
            </a:extLst>
          </p:cNvPr>
          <p:cNvGrpSpPr/>
          <p:nvPr/>
        </p:nvGrpSpPr>
        <p:grpSpPr>
          <a:xfrm>
            <a:off x="3521669" y="687691"/>
            <a:ext cx="5148662" cy="6076798"/>
            <a:chOff x="3369269" y="764635"/>
            <a:chExt cx="5148662" cy="6076798"/>
          </a:xfrm>
        </p:grpSpPr>
        <p:pic>
          <p:nvPicPr>
            <p:cNvPr id="11" name="TNBC_environment" descr="A diagram of different types of cells&#10;&#10;AI-generated content may be incorrect.">
              <a:extLst>
                <a:ext uri="{FF2B5EF4-FFF2-40B4-BE49-F238E27FC236}">
                  <a16:creationId xmlns:a16="http://schemas.microsoft.com/office/drawing/2014/main" id="{F932E47C-0D69-E7B1-C437-A7260A89C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69269" y="764635"/>
              <a:ext cx="5148662" cy="5132788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9" name="TNBC_Env_text">
              <a:extLst>
                <a:ext uri="{FF2B5EF4-FFF2-40B4-BE49-F238E27FC236}">
                  <a16:creationId xmlns:a16="http://schemas.microsoft.com/office/drawing/2014/main" id="{65A0A78B-D2D8-FA3A-3D1A-03AE36356FEC}"/>
                </a:ext>
              </a:extLst>
            </p:cNvPr>
            <p:cNvSpPr txBox="1"/>
            <p:nvPr/>
          </p:nvSpPr>
          <p:spPr>
            <a:xfrm>
              <a:off x="3369269" y="6102769"/>
              <a:ext cx="5148662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Source: </a:t>
              </a:r>
            </a:p>
            <a:p>
              <a:pPr algn="r"/>
              <a:r>
                <a:rPr lang="en-US" sz="1400" dirty="0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Xiong et al. Biomarker Research (2024) 12:107</a:t>
              </a:r>
            </a:p>
            <a:p>
              <a:pPr algn="r"/>
              <a:r>
                <a:rPr lang="en-US" sz="1400" dirty="0" err="1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doi</a:t>
              </a:r>
              <a:r>
                <a:rPr lang="en-US" sz="1400" dirty="0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 10.1186/s40364-024-00654-1</a:t>
              </a:r>
              <a:endParaRPr lang="en-NL" sz="1400" dirty="0">
                <a:latin typeface="Yu Gothic UI Light" panose="020B0300000000000000" pitchFamily="34" charset="-128"/>
                <a:ea typeface="Yu Gothic UI Light" panose="020B0300000000000000" pitchFamily="34" charset="-128"/>
              </a:endParaRPr>
            </a:p>
          </p:txBody>
        </p:sp>
      </p:grpSp>
      <p:sp>
        <p:nvSpPr>
          <p:cNvPr id="13" name="001_subtitle">
            <a:extLst>
              <a:ext uri="{FF2B5EF4-FFF2-40B4-BE49-F238E27FC236}">
                <a16:creationId xmlns:a16="http://schemas.microsoft.com/office/drawing/2014/main" id="{5D4B33AC-6CCE-0FAC-7E8F-D6F959441A43}"/>
              </a:ext>
            </a:extLst>
          </p:cNvPr>
          <p:cNvSpPr txBox="1"/>
          <p:nvPr/>
        </p:nvSpPr>
        <p:spPr>
          <a:xfrm>
            <a:off x="359229" y="765783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TNBC - Overview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13486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000_topleftHeading">
            <a:extLst>
              <a:ext uri="{FF2B5EF4-FFF2-40B4-BE49-F238E27FC236}">
                <a16:creationId xmlns:a16="http://schemas.microsoft.com/office/drawing/2014/main" id="{6CE9D511-9C03-2D60-DBFE-F6F36795CAE7}"/>
              </a:ext>
            </a:extLst>
          </p:cNvPr>
          <p:cNvSpPr txBox="1"/>
          <p:nvPr/>
        </p:nvSpPr>
        <p:spPr>
          <a:xfrm>
            <a:off x="359229" y="460972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Context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7853EBB-DC6C-C762-D405-17B6ACC09874}"/>
              </a:ext>
            </a:extLst>
          </p:cNvPr>
          <p:cNvGrpSpPr/>
          <p:nvPr/>
        </p:nvGrpSpPr>
        <p:grpSpPr>
          <a:xfrm>
            <a:off x="1457016" y="1216733"/>
            <a:ext cx="9277968" cy="5555086"/>
            <a:chOff x="1457016" y="1216733"/>
            <a:chExt cx="9277968" cy="5555086"/>
          </a:xfrm>
        </p:grpSpPr>
        <p:pic>
          <p:nvPicPr>
            <p:cNvPr id="6" name="Picture 5" descr="A diagram of cell division&#10;&#10;AI-generated content may be incorrect.">
              <a:extLst>
                <a:ext uri="{FF2B5EF4-FFF2-40B4-BE49-F238E27FC236}">
                  <a16:creationId xmlns:a16="http://schemas.microsoft.com/office/drawing/2014/main" id="{1F8FF5E7-F41E-2580-5B35-240914B37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7016" y="1216733"/>
              <a:ext cx="9277968" cy="472933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7" name="TNBC_Env_text">
              <a:extLst>
                <a:ext uri="{FF2B5EF4-FFF2-40B4-BE49-F238E27FC236}">
                  <a16:creationId xmlns:a16="http://schemas.microsoft.com/office/drawing/2014/main" id="{EB3A4B25-FB46-6712-9A52-F8AEB364BE09}"/>
                </a:ext>
              </a:extLst>
            </p:cNvPr>
            <p:cNvSpPr txBox="1"/>
            <p:nvPr/>
          </p:nvSpPr>
          <p:spPr>
            <a:xfrm>
              <a:off x="3521669" y="6033155"/>
              <a:ext cx="5148662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Source: </a:t>
              </a:r>
            </a:p>
            <a:p>
              <a:pPr algn="r"/>
              <a:r>
                <a:rPr lang="en-NL" sz="1400" dirty="0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Liu et al. Molecular Cancer (2023) 22:145</a:t>
              </a:r>
              <a:endParaRPr lang="en-US" sz="1400" dirty="0">
                <a:latin typeface="Yu Gothic UI Light" panose="020B0300000000000000" pitchFamily="34" charset="-128"/>
                <a:ea typeface="Yu Gothic UI Light" panose="020B0300000000000000" pitchFamily="34" charset="-128"/>
              </a:endParaRPr>
            </a:p>
            <a:p>
              <a:pPr algn="r"/>
              <a:r>
                <a:rPr lang="en-US" sz="1400" dirty="0" err="1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doi</a:t>
              </a:r>
              <a:r>
                <a:rPr lang="en-US" sz="1400" dirty="0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 10.1186/s12943-023-01850-7</a:t>
              </a:r>
              <a:endParaRPr lang="en-NL" sz="1400" dirty="0">
                <a:latin typeface="Yu Gothic UI Light" panose="020B0300000000000000" pitchFamily="34" charset="-128"/>
                <a:ea typeface="Yu Gothic UI Light" panose="020B0300000000000000" pitchFamily="34" charset="-128"/>
              </a:endParaRPr>
            </a:p>
          </p:txBody>
        </p:sp>
      </p:grpSp>
      <p:sp>
        <p:nvSpPr>
          <p:cNvPr id="8" name="001_subtitle">
            <a:extLst>
              <a:ext uri="{FF2B5EF4-FFF2-40B4-BE49-F238E27FC236}">
                <a16:creationId xmlns:a16="http://schemas.microsoft.com/office/drawing/2014/main" id="{996DC96C-6D44-6D7E-EE33-1E9879344E17}"/>
              </a:ext>
            </a:extLst>
          </p:cNvPr>
          <p:cNvSpPr txBox="1"/>
          <p:nvPr/>
        </p:nvSpPr>
        <p:spPr>
          <a:xfrm>
            <a:off x="359229" y="765783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TNBC – Tumor Microenvironment (TME)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43268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10000"/>
            <a:lumOff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381606-4E43-D236-D4A7-1ED155CFD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000_topleftHeading">
            <a:extLst>
              <a:ext uri="{FF2B5EF4-FFF2-40B4-BE49-F238E27FC236}">
                <a16:creationId xmlns:a16="http://schemas.microsoft.com/office/drawing/2014/main" id="{3ADD7CBD-4E25-17CA-5954-C6D6DEA02D5C}"/>
              </a:ext>
            </a:extLst>
          </p:cNvPr>
          <p:cNvSpPr txBox="1"/>
          <p:nvPr/>
        </p:nvSpPr>
        <p:spPr>
          <a:xfrm>
            <a:off x="359229" y="460972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Context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sp>
        <p:nvSpPr>
          <p:cNvPr id="3" name="001_subtitle">
            <a:extLst>
              <a:ext uri="{FF2B5EF4-FFF2-40B4-BE49-F238E27FC236}">
                <a16:creationId xmlns:a16="http://schemas.microsoft.com/office/drawing/2014/main" id="{EFA5EF99-FF20-5C32-AC4A-2225734733E7}"/>
              </a:ext>
            </a:extLst>
          </p:cNvPr>
          <p:cNvSpPr txBox="1"/>
          <p:nvPr/>
        </p:nvSpPr>
        <p:spPr>
          <a:xfrm>
            <a:off x="359229" y="765783"/>
            <a:ext cx="5050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Yu Gothic UI Light" panose="020B0300000000000000" pitchFamily="34" charset="-128"/>
                <a:ea typeface="Yu Gothic UI Light" panose="020B0300000000000000" pitchFamily="34" charset="-128"/>
              </a:rPr>
              <a:t>TNBC – Subtyping</a:t>
            </a:r>
            <a:endParaRPr lang="en-NL" dirty="0"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C54F7B-5E1B-10AA-5B35-D6D223039116}"/>
              </a:ext>
            </a:extLst>
          </p:cNvPr>
          <p:cNvGrpSpPr/>
          <p:nvPr/>
        </p:nvGrpSpPr>
        <p:grpSpPr>
          <a:xfrm>
            <a:off x="2544633" y="834414"/>
            <a:ext cx="7668792" cy="5937405"/>
            <a:chOff x="2544633" y="834414"/>
            <a:chExt cx="7668792" cy="5937405"/>
          </a:xfrm>
        </p:grpSpPr>
        <p:pic>
          <p:nvPicPr>
            <p:cNvPr id="10" name="Picture 9" descr="A close-up of several information cards&#10;&#10;AI-generated content may be incorrect.">
              <a:extLst>
                <a:ext uri="{FF2B5EF4-FFF2-40B4-BE49-F238E27FC236}">
                  <a16:creationId xmlns:a16="http://schemas.microsoft.com/office/drawing/2014/main" id="{06374C7C-F1B3-01AA-5A54-507558840C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4633" y="834414"/>
              <a:ext cx="7668792" cy="508362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3" name="TNBC_Env_text">
              <a:extLst>
                <a:ext uri="{FF2B5EF4-FFF2-40B4-BE49-F238E27FC236}">
                  <a16:creationId xmlns:a16="http://schemas.microsoft.com/office/drawing/2014/main" id="{F2263DB6-064E-8954-E7EE-D3F06AAF4352}"/>
                </a:ext>
              </a:extLst>
            </p:cNvPr>
            <p:cNvSpPr txBox="1"/>
            <p:nvPr/>
          </p:nvSpPr>
          <p:spPr>
            <a:xfrm>
              <a:off x="3521669" y="6033155"/>
              <a:ext cx="5148662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Source: </a:t>
              </a:r>
            </a:p>
            <a:p>
              <a:pPr algn="r"/>
              <a:r>
                <a:rPr lang="fr-FR" sz="1400" dirty="0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Chen et al. </a:t>
              </a:r>
              <a:r>
                <a:rPr lang="fr-FR" sz="1400" dirty="0" err="1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Cell</a:t>
              </a:r>
              <a:r>
                <a:rPr lang="fr-FR" sz="1400" dirty="0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 &amp; Bioscience (2025) 15:13</a:t>
              </a:r>
            </a:p>
            <a:p>
              <a:pPr algn="r"/>
              <a:r>
                <a:rPr lang="en-US" sz="1400" dirty="0" err="1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doi</a:t>
              </a:r>
              <a:r>
                <a:rPr lang="en-US" sz="1400" dirty="0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 </a:t>
              </a:r>
              <a:r>
                <a:rPr lang="en-NL" sz="1400" dirty="0"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10.1186/s13578-025-01359-0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0532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649</Words>
  <Application>Microsoft Office PowerPoint</Application>
  <PresentationFormat>Widescreen</PresentationFormat>
  <Paragraphs>210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Yu Gothic Light</vt:lpstr>
      <vt:lpstr>Yu Gothic UI Light</vt:lpstr>
      <vt:lpstr>Aptos</vt:lpstr>
      <vt:lpstr>Aptos Display</vt:lpstr>
      <vt:lpstr>Arial</vt:lpstr>
      <vt:lpstr>Grotesque Light</vt:lpstr>
      <vt:lpstr>Leelawadee UI Semilight</vt:lpstr>
      <vt:lpstr>Montserrat ExtraLight</vt:lpstr>
      <vt:lpstr>Raleway ExtraLight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cp:lastModifiedBy>Kevin Hartman</cp:lastModifiedBy>
  <cp:revision>8</cp:revision>
  <dcterms:created xsi:type="dcterms:W3CDTF">2025-06-04T15:47:53Z</dcterms:created>
  <dcterms:modified xsi:type="dcterms:W3CDTF">2025-06-12T07:43:01Z</dcterms:modified>
</cp:coreProperties>
</file>

<file path=docProps/thumbnail.jpeg>
</file>